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</p:sldIdLst>
  <p:sldSz cy="6858000" cx="9144000"/>
  <p:notesSz cx="6858000" cy="9144000"/>
  <p:embeddedFontLst>
    <p:embeddedFont>
      <p:font typeface="Arial Black"/>
      <p:regular r:id="rId12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  <p:ext uri="GoogleSlidesCustomDataVersion2">
      <go:slidesCustomData xmlns:go="http://customooxmlschemas.google.com/" r:id="rId13" roundtripDataSignature="AMtx7mgmaJbg0QFCW4R7E7i8BNGW3BcZp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customschemas.google.com/relationships/presentationmetadata" Target="metadata"/><Relationship Id="rId12" Type="http://schemas.openxmlformats.org/officeDocument/2006/relationships/font" Target="fonts/ArialBlack-regular.fntdata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00000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2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2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2" y="8685212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b="0" i="0" lang="en-US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86" name="Google Shape;86;p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93" name="Google Shape;93;p2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99" name="Google Shape;99;p3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05" name="Google Shape;105;p4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11" name="Google Shape;111;p5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17" name="Google Shape;117;p1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iapositiva de título" type="title">
  <p:cSld name="TITLE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15"/>
          <p:cNvSpPr txBox="1"/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15"/>
          <p:cNvSpPr txBox="1"/>
          <p:nvPr>
            <p:ph idx="1"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18" name="Google Shape;18;p15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15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15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os objetos" type="twoObj">
  <p:cSld name="TWO_OBJECTS"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24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24"/>
          <p:cNvSpPr txBox="1"/>
          <p:nvPr>
            <p:ph idx="1" type="body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06400" lvl="0" marL="4572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74" name="Google Shape;74;p24"/>
          <p:cNvSpPr txBox="1"/>
          <p:nvPr>
            <p:ph idx="2" type="body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06400" lvl="0" marL="4572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75" name="Google Shape;75;p24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24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7" name="Google Shape;77;p24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Encabezado de sección" type="secHead">
  <p:cSld name="SECTION_HEADER"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25"/>
          <p:cNvSpPr txBox="1"/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sz="4000" cap="none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0" name="Google Shape;80;p25"/>
          <p:cNvSpPr txBox="1"/>
          <p:nvPr>
            <p:ph idx="1" type="body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81" name="Google Shape;81;p25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2" name="Google Shape;82;p25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3" name="Google Shape;83;p25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y objetos" type="obj">
  <p:cSld name="OBJECT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16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16"/>
          <p:cNvSpPr txBox="1"/>
          <p:nvPr>
            <p:ph idx="1" type="body"/>
          </p:nvPr>
        </p:nvSpPr>
        <p:spPr>
          <a:xfrm>
            <a:off x="457200" y="1600200"/>
            <a:ext cx="8229600" cy="45259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4" name="Google Shape;24;p16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16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16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vertical y texto" type="vertTitleAndTx">
  <p:cSld name="VERTICAL_TITLE_AND_VERTICAL_TEXT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17"/>
          <p:cNvSpPr txBox="1"/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17"/>
          <p:cNvSpPr txBox="1"/>
          <p:nvPr>
            <p:ph idx="1" type="body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0" name="Google Shape;30;p17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17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17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y texto vertical" type="vertTx">
  <p:cSld name="VERTICAL_TEXT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18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18"/>
          <p:cNvSpPr txBox="1"/>
          <p:nvPr>
            <p:ph idx="1" type="body"/>
          </p:nvPr>
        </p:nvSpPr>
        <p:spPr>
          <a:xfrm rot="5400000">
            <a:off x="2309019" y="-251619"/>
            <a:ext cx="4525962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6" name="Google Shape;36;p18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7" name="Google Shape;37;p18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18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Imagen con título" type="picTx">
  <p:cSld name="PICTURE_WITH_CAPTION_TEXT">
    <p:spTree>
      <p:nvGrpSpPr>
        <p:cNvPr id="39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19"/>
          <p:cNvSpPr txBox="1"/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sz="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1" name="Google Shape;41;p19"/>
          <p:cNvSpPr/>
          <p:nvPr>
            <p:ph idx="2" type="pic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42" name="Google Shape;42;p19"/>
          <p:cNvSpPr txBox="1"/>
          <p:nvPr>
            <p:ph idx="1" type="body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43" name="Google Shape;43;p19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19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5" name="Google Shape;45;p19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ido con título" type="objTx">
  <p:cSld name="OBJECT_WITH_CAPTION_TEXT">
    <p:spTree>
      <p:nvGrpSpPr>
        <p:cNvPr id="46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20"/>
          <p:cNvSpPr txBox="1"/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sz="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20"/>
          <p:cNvSpPr txBox="1"/>
          <p:nvPr>
            <p:ph idx="1" type="body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31800" lvl="0" marL="45720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indent="-381000" lvl="2" marL="1371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indent="-355600" lvl="4" marL="22860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indent="-355600" lvl="5" marL="27432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49" name="Google Shape;49;p20"/>
          <p:cNvSpPr txBox="1"/>
          <p:nvPr>
            <p:ph idx="2" type="body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50" name="Google Shape;50;p20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20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20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En blanco" type="blank">
  <p:cSld name="BLANK"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21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5" name="Google Shape;55;p21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21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ólo el título" type="titleOnly">
  <p:cSld name="TITLE_ONLY"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22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22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22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1" name="Google Shape;61;p22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ación" type="twoTxTwoObj">
  <p:cSld name="TWO_OBJECTS_WITH_TEXT"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23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4" name="Google Shape;64;p23"/>
          <p:cNvSpPr txBox="1"/>
          <p:nvPr>
            <p:ph idx="1" type="body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65" name="Google Shape;65;p23"/>
          <p:cNvSpPr txBox="1"/>
          <p:nvPr>
            <p:ph idx="2" type="body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81000" lvl="0" marL="4572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66" name="Google Shape;66;p23"/>
          <p:cNvSpPr txBox="1"/>
          <p:nvPr>
            <p:ph idx="3" type="body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67" name="Google Shape;67;p23"/>
          <p:cNvSpPr txBox="1"/>
          <p:nvPr>
            <p:ph idx="4" type="body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81000" lvl="0" marL="4572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68" name="Google Shape;68;p23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9" name="Google Shape;69;p23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23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4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1" name="Google Shape;11;p14"/>
          <p:cNvSpPr txBox="1"/>
          <p:nvPr>
            <p:ph idx="1" type="body"/>
          </p:nvPr>
        </p:nvSpPr>
        <p:spPr>
          <a:xfrm>
            <a:off x="457200" y="1600200"/>
            <a:ext cx="8229600" cy="45259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31800" lvl="0" marL="4572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06400" lvl="1" marL="91440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2" name="Google Shape;12;p14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3" name="Google Shape;13;p14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4" name="Google Shape;14;p14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sz="1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3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2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"/>
          <p:cNvSpPr txBox="1"/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b="0" i="0" lang="en-US" sz="44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ASSEMBLEA SOCIS 2026</a:t>
            </a:r>
            <a:endParaRPr/>
          </a:p>
        </p:txBody>
      </p:sp>
      <p:sp>
        <p:nvSpPr>
          <p:cNvPr id="89" name="Google Shape;89;p1"/>
          <p:cNvSpPr txBox="1"/>
          <p:nvPr>
            <p:ph idx="1" type="subTitle"/>
          </p:nvPr>
        </p:nvSpPr>
        <p:spPr>
          <a:xfrm>
            <a:off x="1357312" y="3857625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4800"/>
              <a:buNone/>
            </a:pPr>
            <a:r>
              <a:rPr b="1" i="0" lang="en-US" sz="48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rPr>
              <a:t>INGRESSOS I DESPESES ATENEU 2025</a:t>
            </a:r>
            <a:endParaRPr/>
          </a:p>
        </p:txBody>
      </p:sp>
      <p:pic>
        <p:nvPicPr>
          <p:cNvPr id="90" name="Google Shape;90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643312" y="714375"/>
            <a:ext cx="1571625" cy="140493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2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b="0" i="0" lang="en-US" sz="44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INGRESSOS 2025</a:t>
            </a:r>
            <a:endParaRPr/>
          </a:p>
        </p:txBody>
      </p:sp>
      <p:pic>
        <p:nvPicPr>
          <p:cNvPr id="96" name="Google Shape;96;p2"/>
          <p:cNvPicPr preferRelativeResize="0"/>
          <p:nvPr>
            <p:ph idx="1" type="body"/>
          </p:nvPr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00062" y="1071562"/>
            <a:ext cx="8072437" cy="55721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3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</a:pPr>
            <a:r>
              <a:rPr b="0" i="0" lang="en-US" sz="40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Assemblea socis 2026                    Ingressos 2025</a:t>
            </a:r>
            <a:endParaRPr/>
          </a:p>
        </p:txBody>
      </p:sp>
      <p:sp>
        <p:nvSpPr>
          <p:cNvPr id="102" name="Google Shape;102;p3"/>
          <p:cNvSpPr txBox="1"/>
          <p:nvPr>
            <p:ph idx="1" type="body"/>
          </p:nvPr>
        </p:nvSpPr>
        <p:spPr>
          <a:xfrm>
            <a:off x="457200" y="1600200"/>
            <a:ext cx="8229600" cy="47577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rPr b="1" i="0" lang="en-US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Saldo inicial  </a:t>
            </a:r>
            <a:r>
              <a:rPr b="0" i="0" lang="en-US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				                            </a:t>
            </a:r>
            <a:r>
              <a:rPr b="1" i="0" lang="en-US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22.178,42</a:t>
            </a:r>
            <a:r>
              <a:rPr b="0" i="0" lang="en-US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rPr b="1" i="0" lang="en-US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Quotes de Socis  </a:t>
            </a:r>
            <a:r>
              <a:rPr b="0" i="0" lang="en-US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			                       </a:t>
            </a:r>
            <a:r>
              <a:rPr b="1" i="0" lang="en-US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12.375,00</a:t>
            </a:r>
            <a:r>
              <a:rPr b="0" i="0" lang="en-US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rPr b="1" i="0" lang="en-US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Activitats   </a:t>
            </a:r>
            <a:r>
              <a:rPr b="0" i="0" lang="en-US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				                            </a:t>
            </a:r>
            <a:r>
              <a:rPr b="1" i="0" lang="en-US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34.023,68</a:t>
            </a:r>
            <a:r>
              <a:rPr b="0" i="0" lang="en-US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rPr b="1" i="0" lang="en-US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Arrendament del bar  </a:t>
            </a:r>
            <a:r>
              <a:rPr b="0" i="0" lang="en-US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		                  </a:t>
            </a:r>
            <a:r>
              <a:rPr b="1" i="0" lang="en-US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14.519,55</a:t>
            </a:r>
            <a:r>
              <a:rPr b="0" i="0" lang="en-US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rPr b="1" i="0" lang="en-US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Subvencions oficials a les activitats   </a:t>
            </a:r>
            <a:r>
              <a:rPr b="0" i="0" lang="en-US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b="1" i="0" lang="en-US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44.509,50</a:t>
            </a:r>
            <a:r>
              <a:rPr b="0" i="0" lang="en-US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b="1" i="0" lang="en-US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Subvencions Obres </a:t>
            </a:r>
            <a:r>
              <a:rPr b="0" i="0" lang="en-US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                      </a:t>
            </a:r>
            <a:r>
              <a:rPr b="1" i="0" lang="en-US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160.000,00</a:t>
            </a:r>
            <a:r>
              <a:rPr b="0" i="0" lang="en-US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rPr b="1" i="0" lang="en-US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Devolucions Tributaries </a:t>
            </a:r>
            <a:r>
              <a:rPr b="0" i="0" lang="en-US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                    </a:t>
            </a:r>
            <a:r>
              <a:rPr b="1" i="0" lang="en-US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20.532,00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rPr b="1" i="0" lang="en-US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                                         TOTALS        308.138,15                                               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4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b="0" i="0" lang="en-US" sz="44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DESPESES 2025</a:t>
            </a:r>
            <a:endParaRPr/>
          </a:p>
        </p:txBody>
      </p:sp>
      <p:pic>
        <p:nvPicPr>
          <p:cNvPr id="108" name="Google Shape;108;p4"/>
          <p:cNvPicPr preferRelativeResize="0"/>
          <p:nvPr>
            <p:ph idx="1" type="body"/>
          </p:nvPr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28625" y="1071562"/>
            <a:ext cx="8143800" cy="5486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5"/>
          <p:cNvSpPr txBox="1"/>
          <p:nvPr>
            <p:ph type="title"/>
          </p:nvPr>
        </p:nvSpPr>
        <p:spPr>
          <a:xfrm>
            <a:off x="357187" y="357187"/>
            <a:ext cx="84297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b="0" i="0" lang="en-US" sz="44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DESGLOSSAMENT DESPESES</a:t>
            </a:r>
            <a:endParaRPr/>
          </a:p>
        </p:txBody>
      </p:sp>
      <p:sp>
        <p:nvSpPr>
          <p:cNvPr id="114" name="Google Shape;114;p5"/>
          <p:cNvSpPr txBox="1"/>
          <p:nvPr>
            <p:ph idx="1" type="body"/>
          </p:nvPr>
        </p:nvSpPr>
        <p:spPr>
          <a:xfrm>
            <a:off x="500062" y="1785937"/>
            <a:ext cx="8229600" cy="4526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b="1" i="0" lang="en-US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Obres                                                               </a:t>
            </a:r>
            <a:r>
              <a:rPr b="0" i="0" lang="en-US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b="1" i="0" lang="en-US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244.000,06</a:t>
            </a:r>
            <a:r>
              <a:rPr b="0" i="0" lang="en-US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b="1" i="0" lang="en-US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Administració</a:t>
            </a:r>
            <a:r>
              <a:rPr b="0" i="0" lang="en-US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                                               </a:t>
            </a:r>
            <a:r>
              <a:rPr b="1" i="0" lang="en-US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14.613,59</a:t>
            </a:r>
            <a:r>
              <a:rPr b="0" i="0" lang="en-US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b="1" i="0" lang="en-US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Material Tenda  </a:t>
            </a:r>
            <a:r>
              <a:rPr b="0" i="0" lang="en-US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                                                 </a:t>
            </a:r>
            <a:r>
              <a:rPr b="1" i="0" lang="en-US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447,83</a:t>
            </a:r>
            <a:r>
              <a:rPr b="0" i="0" lang="en-US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b="1" i="0" lang="en-US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Reparacions, conservació i Manteniment     2.839,82</a:t>
            </a:r>
            <a:endParaRPr b="0" i="0" sz="2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b="1" i="0" lang="en-US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Impostos    </a:t>
            </a:r>
            <a:r>
              <a:rPr b="0" i="0" lang="en-US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                                                      </a:t>
            </a:r>
            <a:r>
              <a:rPr b="1" i="0" lang="en-US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5.037,85</a:t>
            </a:r>
            <a:r>
              <a:rPr b="0" i="0" lang="en-US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b="1" i="0" lang="en-US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Despeses Financeres  </a:t>
            </a:r>
            <a:r>
              <a:rPr b="0" i="0" lang="en-US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                                   </a:t>
            </a:r>
            <a:r>
              <a:rPr b="1" i="0" lang="en-US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2.342,79</a:t>
            </a:r>
            <a:r>
              <a:rPr b="0" i="0" lang="en-US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b="1" i="0" lang="en-US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Despeses Activitats </a:t>
            </a:r>
            <a:r>
              <a:rPr b="0" i="0" lang="en-US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                                    </a:t>
            </a:r>
            <a:r>
              <a:rPr b="1" i="0" lang="en-US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35.340,30</a:t>
            </a:r>
            <a:r>
              <a:rPr b="1" i="0" lang="en-US" sz="3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           					Totals  304.622,24</a:t>
            </a:r>
            <a:r>
              <a:rPr b="0" i="0" lang="en-US" sz="3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11"/>
          <p:cNvSpPr txBox="1"/>
          <p:nvPr>
            <p:ph type="title"/>
          </p:nvPr>
        </p:nvSpPr>
        <p:spPr>
          <a:xfrm>
            <a:off x="428625" y="2000250"/>
            <a:ext cx="8215200" cy="2286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 Black"/>
              <a:buNone/>
            </a:pPr>
            <a:r>
              <a:rPr lang="en-US">
                <a:latin typeface="Arial Black"/>
                <a:ea typeface="Arial Black"/>
                <a:cs typeface="Arial Black"/>
                <a:sym typeface="Arial Black"/>
              </a:rPr>
              <a:t>Moltes gràcies</a:t>
            </a:r>
            <a:endParaRPr/>
          </a:p>
        </p:txBody>
      </p:sp>
      <p:pic>
        <p:nvPicPr>
          <p:cNvPr id="120" name="Google Shape;120;p1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643312" y="500062"/>
            <a:ext cx="1571625" cy="140493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Tema de Offic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2026-01-23T10:27:09Z</dcterms:created>
  <dc:creator>Usuario</dc:creator>
</cp:coreProperties>
</file>