
<file path=[Content_Types].xml><?xml version="1.0" encoding="utf-8"?>
<Types xmlns="http://schemas.openxmlformats.org/package/2006/content-types">
  <Default ContentType="image/jpeg" Extension="jpg"/>
  <Default ContentType="application/xml" Extension="xml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  <Override ContentType="application/vnd.openxmlformats-officedocument.presentationml.viewProps+xml" PartName="/ppt/viewProps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strictFirstAndLastChars="0" saveSubsetFonts="1">
  <p:sldMasterIdLst>
    <p:sldMasterId id="2147483659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</p:sldIdLst>
  <p:sldSz cy="5143500" cx="9144000"/>
  <p:notesSz cx="6858000" cy="9144000"/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>
        <p15:guide id="1" orient="horz" pos="1620">
          <p15:clr>
            <a:srgbClr val="747775"/>
          </p15:clr>
        </p15:guide>
        <p15:guide id="2" pos="2880">
          <p15:clr>
            <a:srgbClr val="747775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viewProps.xml><?xml version="1.0" encoding="utf-8"?>
<p:view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Comments="0">
  <p:slideViewPr>
    <p:cSldViewPr snapToGrid="0">
      <p:cViewPr varScale="1">
        <p:scale>
          <a:sx n="100" d="100"/>
          <a:sy n="100" d="100"/>
        </p:scale>
        <p:origin x="0" y="0"/>
      </p:cViewPr>
      <p:guideLst>
        <p:guide pos="1620" orient="horz"/>
        <p:guide pos="2880"/>
      </p:guideLst>
    </p:cSldViewPr>
  </p:slideViewPr>
</p:viewPr>
</file>

<file path=ppt/_rels/presentation.xml.rels><?xml version="1.0" encoding="UTF-8" standalone="yes"?>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viewProps" Target="viewProps.xml"/><Relationship Id="rId3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2" Type="http://schemas.openxmlformats.org/officeDocument/2006/relationships/slide" Target="slides/slide7.xml"/><Relationship Id="rId9" Type="http://schemas.openxmlformats.org/officeDocument/2006/relationships/slide" Target="slides/slide4.xml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7" Type="http://schemas.openxmlformats.org/officeDocument/2006/relationships/slide" Target="slides/slide2.xml"/><Relationship Id="rId8" Type="http://schemas.openxmlformats.org/officeDocument/2006/relationships/slide" Target="slides/slide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g33a950a39d8_0_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Google Shape;57;g33a950a39d8_0_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0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Google Shape;61;g33a950a39d8_0_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2" name="Google Shape;62;g33a950a39d8_0_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g33a950a39d8_0_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7" name="Google Shape;67;g33a950a39d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33a950a39d8_0_1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33a950a39d8_0_1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5" name="Shape 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" name="Google Shape;76;g33a950a39d8_0_1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7" name="Google Shape;77;g33a950a39d8_0_1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0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g33a950a39d8_0_2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2" name="Google Shape;82;g33a950a39d8_0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/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/>
        </p:txBody>
      </p:sp>
      <p:sp>
        <p:nvSpPr>
          <p:cNvPr id="11" name="Google Shape;11;p2"/>
          <p:cNvSpPr txBox="1"/>
          <p:nvPr>
            <p:ph idx="1" type="subTitle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2" name="Google Shape;12;p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ig number">
  <p:cSld name="BIG_NUMBER">
    <p:spTree>
      <p:nvGrpSpPr>
        <p:cNvPr id="44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/>
          <p:nvPr>
            <p:ph hasCustomPrompt="1"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/>
          <p:nvPr>
            <p:ph idx="1" type="body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 algn="ctr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 algn="ctr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 algn="ctr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7" name="Google Shape;47;p1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/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5" name="Google Shape;15;p3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18" name="Google Shape;18;p4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19" name="Google Shape;19;p4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3" name="Google Shape;23;p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17500" lvl="0" marL="4572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24" name="Google Shape;24;p5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7" name="Google Shape;27;p6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30" name="Google Shape;30;p7"/>
          <p:cNvSpPr txBox="1"/>
          <p:nvPr>
            <p:ph idx="1" type="body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indent="-304800" lvl="0" marL="4572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2pPr>
            <a:lvl3pPr indent="-304800" lvl="2" marL="13716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3pPr>
            <a:lvl4pPr indent="-304800" lvl="3" marL="1828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4pPr>
            <a:lvl5pPr indent="-304800" lvl="4" marL="22860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5pPr>
            <a:lvl6pPr indent="-304800" lvl="5" marL="27432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6pPr>
            <a:lvl7pPr indent="-304800" lvl="6" marL="32004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7pPr>
            <a:lvl8pPr indent="-304800" lvl="7" marL="3657600">
              <a:spcBef>
                <a:spcPts val="0"/>
              </a:spcBef>
              <a:spcAft>
                <a:spcPts val="0"/>
              </a:spcAft>
              <a:buSzPts val="1200"/>
              <a:buChar char="○"/>
              <a:defRPr sz="1200"/>
            </a:lvl8pPr>
            <a:lvl9pPr indent="-304800" lvl="8" marL="4114800">
              <a:spcBef>
                <a:spcPts val="0"/>
              </a:spcBef>
              <a:spcAft>
                <a:spcPts val="0"/>
              </a:spcAft>
              <a:buSzPts val="1200"/>
              <a:buChar char="■"/>
              <a:defRPr sz="1200"/>
            </a:lvl9pPr>
          </a:lstStyle>
          <a:p/>
        </p:txBody>
      </p:sp>
      <p:sp>
        <p:nvSpPr>
          <p:cNvPr id="31" name="Google Shape;31;p7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spTree>
      <p:nvGrpSpPr>
        <p:cNvPr id="32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/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/>
        </p:txBody>
      </p:sp>
      <p:sp>
        <p:nvSpPr>
          <p:cNvPr id="34" name="Google Shape;34;p8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title and description">
  <p:cSld name="SECTION_TITLE_AND_DESCRIPTION"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7" name="Google Shape;37;p9"/>
          <p:cNvSpPr txBox="1"/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anchorCtr="0" anchor="b" bIns="91425" lIns="91425" spcFirstLastPara="1" rIns="91425" wrap="square" tIns="91425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/>
        </p:txBody>
      </p:sp>
      <p:sp>
        <p:nvSpPr>
          <p:cNvPr id="38" name="Google Shape;38;p9"/>
          <p:cNvSpPr txBox="1"/>
          <p:nvPr>
            <p:ph idx="1" type="subTitle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rm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/>
        </p:txBody>
      </p:sp>
      <p:sp>
        <p:nvSpPr>
          <p:cNvPr id="39" name="Google Shape;39;p9"/>
          <p:cNvSpPr txBox="1"/>
          <p:nvPr>
            <p:ph idx="2" type="body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342900" lvl="0" marL="4572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indent="-317500" lvl="1" marL="9144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indent="-317500" lvl="2" marL="13716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indent="-317500" lvl="3" marL="18288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indent="-317500" lvl="4" marL="22860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indent="-317500" lvl="5" marL="27432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indent="-317500" lvl="6" marL="32004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indent="-317500" lvl="7" marL="36576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indent="-317500" lvl="8" marL="41148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/>
        </p:txBody>
      </p:sp>
      <p:sp>
        <p:nvSpPr>
          <p:cNvPr id="40" name="Google Shape;40;p9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/>
          <p:nvPr>
            <p:ph idx="1" type="body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indent="-228600" lvl="0" marL="4572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/>
        </p:txBody>
      </p:sp>
      <p:sp>
        <p:nvSpPr>
          <p:cNvPr id="43" name="Google Shape;43;p10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anchorCtr="0" anchor="ctr" bIns="91425" lIns="91425" spcFirstLastPara="1" rIns="91425" wrap="square" tIns="91425">
            <a:norm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1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rmAutofit/>
          </a:bodyPr>
          <a:lstStyle>
            <a:lvl1pPr indent="-3429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indent="-317500" lvl="1" marL="914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indent="-317500" lvl="2" marL="1371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indent="-317500" lvl="3" marL="1828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indent="-317500" lvl="4" marL="22860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indent="-317500" lvl="5" marL="2743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indent="-317500" lvl="6" marL="32004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indent="-317500" lvl="7" marL="36576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indent="-317500" lvl="8" marL="41148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spcFirstLastPara="1" rIns="91425" wrap="square" tIns="91425">
            <a:norm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indent="0" lvl="0" marL="0" rtl="0" algn="r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ca"/>
              <a:t>‹#›</a:t>
            </a:fld>
            <a:endParaRPr/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6.jpg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.jp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4.jp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3.jp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5.jp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1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7.jp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6675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" name="Google Shape;59;p1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66675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3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" name="Google Shape;64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-113625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" name="Google Shape;69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3990" cy="51435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" name="Google Shape;74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8" y="38100"/>
            <a:ext cx="9008515" cy="506730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8" name="Shape 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9" name="Google Shape;79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7737" y="38095"/>
            <a:ext cx="9008525" cy="5067306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4" name="Google Shape;84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71825"/>
            <a:ext cx="9144000" cy="514349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4285F4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