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4"/>
  </p:sldMasterIdLst>
  <p:notesMasterIdLst>
    <p:notesMasterId r:id="rId15"/>
  </p:notesMasterIdLst>
  <p:handoutMasterIdLst>
    <p:handoutMasterId r:id="rId16"/>
  </p:handoutMasterIdLst>
  <p:sldIdLst>
    <p:sldId id="279" r:id="rId5"/>
    <p:sldId id="295" r:id="rId6"/>
    <p:sldId id="296" r:id="rId7"/>
    <p:sldId id="287" r:id="rId8"/>
    <p:sldId id="294" r:id="rId9"/>
    <p:sldId id="270" r:id="rId10"/>
    <p:sldId id="290" r:id="rId11"/>
    <p:sldId id="291" r:id="rId12"/>
    <p:sldId id="292" r:id="rId13"/>
    <p:sldId id="293" r:id="rId14"/>
  </p:sldIdLst>
  <p:sldSz cx="12188825"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6" pos="383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03447BB-5D67-496B-8E87-E561075AD55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44" autoAdjust="0"/>
    <p:restoredTop sz="94280" autoAdjust="0"/>
  </p:normalViewPr>
  <p:slideViewPr>
    <p:cSldViewPr>
      <p:cViewPr varScale="1">
        <p:scale>
          <a:sx n="72" d="100"/>
          <a:sy n="72" d="100"/>
        </p:scale>
        <p:origin x="654" y="84"/>
      </p:cViewPr>
      <p:guideLst>
        <p:guide orient="horz" pos="2160"/>
        <p:guide pos="3839"/>
      </p:guideLst>
    </p:cSldViewPr>
  </p:slideViewPr>
  <p:notesTextViewPr>
    <p:cViewPr>
      <p:scale>
        <a:sx n="1" d="1"/>
        <a:sy n="1" d="1"/>
      </p:scale>
      <p:origin x="0" y="0"/>
    </p:cViewPr>
  </p:notesTextViewPr>
  <p:notesViewPr>
    <p:cSldViewPr showGuides="1">
      <p:cViewPr varScale="1">
        <p:scale>
          <a:sx n="88" d="100"/>
          <a:sy n="88" d="100"/>
        </p:scale>
        <p:origin x="3024" y="6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rtl="0">
              <a:defRPr sz="1200"/>
            </a:lvl1pPr>
          </a:lstStyle>
          <a:p>
            <a:pPr rtl="0"/>
            <a:endParaRPr lang="es-ES" dirty="0"/>
          </a:p>
        </p:txBody>
      </p:sp>
      <p:sp>
        <p:nvSpPr>
          <p:cNvPr id="3" name="Marcador de posición de fech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l" rtl="0">
              <a:defRPr sz="1200"/>
            </a:lvl1pPr>
          </a:lstStyle>
          <a:p>
            <a:pPr algn="r" rtl="0"/>
            <a:fld id="{17011C6F-C288-409C-AD48-1488E38FD8A8}" type="datetime1">
              <a:rPr lang="es-ES" smtClean="0"/>
              <a:t>25/03/2017</a:t>
            </a:fld>
            <a:endParaRPr lang="es-ES" dirty="0"/>
          </a:p>
        </p:txBody>
      </p:sp>
      <p:sp>
        <p:nvSpPr>
          <p:cNvPr id="4" name="Marcador de posición de pie de pá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rtl="0">
              <a:defRPr sz="1200"/>
            </a:lvl1pPr>
          </a:lstStyle>
          <a:p>
            <a:pPr rtl="0"/>
            <a:endParaRPr lang="es-ES" dirty="0"/>
          </a:p>
        </p:txBody>
      </p:sp>
      <p:sp>
        <p:nvSpPr>
          <p:cNvPr id="5" name="Marcador de posición de número de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l" rtl="0">
              <a:defRPr sz="1200"/>
            </a:lvl1pPr>
          </a:lstStyle>
          <a:p>
            <a:pPr algn="r" rtl="0"/>
            <a:fld id="{DA52D9BF-D574-4807-B36C-9E2A025BE826}" type="slidenum">
              <a:rPr lang="es-ES" smtClean="0"/>
              <a:pPr algn="r" rtl="0"/>
              <a:t>‹Nº›</a:t>
            </a:fld>
            <a:endParaRPr lang="es-ES" dirty="0"/>
          </a:p>
        </p:txBody>
      </p:sp>
    </p:spTree>
    <p:extLst>
      <p:ext uri="{BB962C8B-B14F-4D97-AF65-F5344CB8AC3E}">
        <p14:creationId xmlns:p14="http://schemas.microsoft.com/office/powerpoint/2010/main" val="23067921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rtl="0">
              <a:defRPr sz="1200"/>
            </a:lvl1pPr>
          </a:lstStyle>
          <a:p>
            <a:pPr rtl="0"/>
            <a:endParaRPr lang="es-ES" noProof="0" dirty="0"/>
          </a:p>
        </p:txBody>
      </p:sp>
      <p:sp>
        <p:nvSpPr>
          <p:cNvPr id="3" name="Marcador de posición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rtl="0">
              <a:defRPr sz="1200"/>
            </a:lvl1pPr>
          </a:lstStyle>
          <a:p>
            <a:fld id="{993C7A80-60A9-45CE-8B7E-3428BB3E7EEE}" type="datetime1">
              <a:rPr lang="es-ES" noProof="0" smtClean="0"/>
              <a:pPr/>
              <a:t>25/03/2017</a:t>
            </a:fld>
            <a:endParaRPr lang="es-ES" noProof="0" dirty="0"/>
          </a:p>
        </p:txBody>
      </p:sp>
      <p:sp>
        <p:nvSpPr>
          <p:cNvPr id="4" name="Marcador de posición de imagen de diapositiva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rtl="0"/>
            <a:endParaRPr lang="es-ES" noProof="0" dirty="0"/>
          </a:p>
        </p:txBody>
      </p:sp>
      <p:sp>
        <p:nvSpPr>
          <p:cNvPr id="5" name="Marcador de posición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es-ES" noProof="0" dirty="0"/>
              <a:t>Haga clic para modificar el estilo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6" name="Marcador de posición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rtl="0">
              <a:defRPr sz="1200"/>
            </a:lvl1pPr>
          </a:lstStyle>
          <a:p>
            <a:pPr rtl="0"/>
            <a:endParaRPr lang="es-ES" noProof="0" dirty="0"/>
          </a:p>
        </p:txBody>
      </p:sp>
      <p:sp>
        <p:nvSpPr>
          <p:cNvPr id="7" name="Marcador de posición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rtl="0">
              <a:defRPr sz="1200"/>
            </a:lvl1pPr>
          </a:lstStyle>
          <a:p>
            <a:fld id="{9E11EC53-F507-411E-9ADC-FBCFECE09D3D}" type="slidenum">
              <a:rPr lang="es-ES" noProof="0" smtClean="0"/>
              <a:pPr/>
              <a:t>‹Nº›</a:t>
            </a:fld>
            <a:endParaRPr lang="es-ES" noProof="0" dirty="0"/>
          </a:p>
        </p:txBody>
      </p:sp>
    </p:spTree>
    <p:extLst>
      <p:ext uri="{BB962C8B-B14F-4D97-AF65-F5344CB8AC3E}">
        <p14:creationId xmlns:p14="http://schemas.microsoft.com/office/powerpoint/2010/main" val="758182631"/>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1"/>
        </a:solidFill>
        <a:latin typeface="+mn-lt"/>
        <a:ea typeface="+mn-ea"/>
        <a:cs typeface="+mn-cs"/>
      </a:defRPr>
    </a:lvl1pPr>
    <a:lvl2pPr marL="609493" algn="l" defTabSz="1218987" rtl="0" eaLnBrk="1" latinLnBrk="0" hangingPunct="1">
      <a:defRPr sz="1600" kern="1200">
        <a:solidFill>
          <a:schemeClr val="tx1"/>
        </a:solidFill>
        <a:latin typeface="+mn-lt"/>
        <a:ea typeface="+mn-ea"/>
        <a:cs typeface="+mn-cs"/>
      </a:defRPr>
    </a:lvl2pPr>
    <a:lvl3pPr marL="1218987" algn="l" defTabSz="1218987" rtl="0" eaLnBrk="1" latinLnBrk="0" hangingPunct="1">
      <a:defRPr sz="1600" kern="1200">
        <a:solidFill>
          <a:schemeClr val="tx1"/>
        </a:solidFill>
        <a:latin typeface="+mn-lt"/>
        <a:ea typeface="+mn-ea"/>
        <a:cs typeface="+mn-cs"/>
      </a:defRPr>
    </a:lvl3pPr>
    <a:lvl4pPr marL="1828480" algn="l" defTabSz="1218987" rtl="0" eaLnBrk="1" latinLnBrk="0" hangingPunct="1">
      <a:defRPr sz="1600" kern="1200">
        <a:solidFill>
          <a:schemeClr val="tx1"/>
        </a:solidFill>
        <a:latin typeface="+mn-lt"/>
        <a:ea typeface="+mn-ea"/>
        <a:cs typeface="+mn-cs"/>
      </a:defRPr>
    </a:lvl4pPr>
    <a:lvl5pPr marL="2437973" algn="l" defTabSz="1218987" rtl="0" eaLnBrk="1" latinLnBrk="0" hangingPunct="1">
      <a:defRPr sz="1600" kern="1200">
        <a:solidFill>
          <a:schemeClr val="tx1"/>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9E11EC53-F507-411E-9ADC-FBCFECE09D3D}" type="slidenum">
              <a:rPr lang="es-ES" noProof="0" smtClean="0"/>
              <a:pPr/>
              <a:t>1</a:t>
            </a:fld>
            <a:endParaRPr lang="es-ES" noProof="0" dirty="0"/>
          </a:p>
        </p:txBody>
      </p:sp>
    </p:spTree>
    <p:extLst>
      <p:ext uri="{BB962C8B-B14F-4D97-AF65-F5344CB8AC3E}">
        <p14:creationId xmlns:p14="http://schemas.microsoft.com/office/powerpoint/2010/main" val="5412799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9E11EC53-F507-411E-9ADC-FBCFECE09D3D}" type="slidenum">
              <a:rPr lang="es-ES" noProof="0" smtClean="0"/>
              <a:pPr/>
              <a:t>4</a:t>
            </a:fld>
            <a:endParaRPr lang="es-ES" noProof="0" dirty="0"/>
          </a:p>
        </p:txBody>
      </p:sp>
    </p:spTree>
    <p:extLst>
      <p:ext uri="{BB962C8B-B14F-4D97-AF65-F5344CB8AC3E}">
        <p14:creationId xmlns:p14="http://schemas.microsoft.com/office/powerpoint/2010/main" val="15962377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a:p>
        </p:txBody>
      </p:sp>
      <p:sp>
        <p:nvSpPr>
          <p:cNvPr id="4" name="Marcador de número de diapositiva 3"/>
          <p:cNvSpPr>
            <a:spLocks noGrp="1"/>
          </p:cNvSpPr>
          <p:nvPr>
            <p:ph type="sldNum" sz="quarter" idx="10"/>
          </p:nvPr>
        </p:nvSpPr>
        <p:spPr/>
        <p:txBody>
          <a:bodyPr/>
          <a:lstStyle/>
          <a:p>
            <a:fld id="{9E11EC53-F507-411E-9ADC-FBCFECE09D3D}" type="slidenum">
              <a:rPr lang="es-ES" noProof="0" smtClean="0"/>
              <a:pPr/>
              <a:t>5</a:t>
            </a:fld>
            <a:endParaRPr lang="es-ES" noProof="0" dirty="0"/>
          </a:p>
        </p:txBody>
      </p:sp>
    </p:spTree>
    <p:extLst>
      <p:ext uri="{BB962C8B-B14F-4D97-AF65-F5344CB8AC3E}">
        <p14:creationId xmlns:p14="http://schemas.microsoft.com/office/powerpoint/2010/main" val="30786702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9E11EC53-F507-411E-9ADC-FBCFECE09D3D}" type="slidenum">
              <a:rPr lang="es-ES" smtClean="0"/>
              <a:pPr/>
              <a:t>6</a:t>
            </a:fld>
            <a:endParaRPr lang="es-ES" dirty="0"/>
          </a:p>
        </p:txBody>
      </p:sp>
    </p:spTree>
    <p:extLst>
      <p:ext uri="{BB962C8B-B14F-4D97-AF65-F5344CB8AC3E}">
        <p14:creationId xmlns:p14="http://schemas.microsoft.com/office/powerpoint/2010/main" val="35844008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8000"/>
          </a:xfrm>
          <a:prstGeom prst="rect">
            <a:avLst/>
          </a:prstGeom>
        </p:spPr>
      </p:pic>
      <p:sp useBgFill="1">
        <p:nvSpPr>
          <p:cNvPr id="12" name="Freeform 11"/>
          <p:cNvSpPr/>
          <p:nvPr/>
        </p:nvSpPr>
        <p:spPr>
          <a:xfrm>
            <a:off x="-15871" y="1"/>
            <a:ext cx="11680767"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8"/>
            <a:ext cx="1132630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1" y="1"/>
            <a:ext cx="8717308"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758" y="293317"/>
            <a:ext cx="1136415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0969" y="662656"/>
            <a:ext cx="9752647" cy="2766528"/>
          </a:xfrm>
        </p:spPr>
        <p:txBody>
          <a:bodyPr anchor="b">
            <a:normAutofit/>
          </a:bodyPr>
          <a:lstStyle>
            <a:lvl1pPr algn="r">
              <a:defRPr sz="7998"/>
            </a:lvl1pPr>
          </a:lstStyle>
          <a:p>
            <a:r>
              <a:rPr lang="es-ES"/>
              <a:t>Haga clic para modificar el estilo de título del patrón</a:t>
            </a:r>
            <a:endParaRPr lang="en-US" dirty="0"/>
          </a:p>
        </p:txBody>
      </p:sp>
      <p:sp>
        <p:nvSpPr>
          <p:cNvPr id="3" name="Subtitle 2"/>
          <p:cNvSpPr>
            <a:spLocks noGrp="1"/>
          </p:cNvSpPr>
          <p:nvPr>
            <p:ph type="subTitle" idx="1"/>
          </p:nvPr>
        </p:nvSpPr>
        <p:spPr>
          <a:xfrm rot="21420000">
            <a:off x="982806" y="3505210"/>
            <a:ext cx="9752647" cy="550333"/>
          </a:xfrm>
        </p:spPr>
        <p:txBody>
          <a:bodyPr anchor="t">
            <a:noAutofit/>
          </a:bodyPr>
          <a:lstStyle>
            <a:lvl1pPr marL="0" indent="0" algn="r">
              <a:buNone/>
              <a:defRPr sz="2799">
                <a:solidFill>
                  <a:schemeClr val="bg1">
                    <a:lumMod val="50000"/>
                  </a:schemeClr>
                </a:solidFill>
              </a:defRPr>
            </a:lvl1pPr>
            <a:lvl2pPr marL="457063" indent="0" algn="ctr">
              <a:buNone/>
              <a:defRPr sz="1999"/>
            </a:lvl2pPr>
            <a:lvl3pPr marL="914126" indent="0" algn="ctr">
              <a:buNone/>
              <a:defRPr sz="1799"/>
            </a:lvl3pPr>
            <a:lvl4pPr marL="1371189" indent="0" algn="ctr">
              <a:buNone/>
              <a:defRPr sz="1600"/>
            </a:lvl4pPr>
            <a:lvl5pPr marL="1828251" indent="0" algn="ctr">
              <a:buNone/>
              <a:defRPr sz="1600"/>
            </a:lvl5pPr>
            <a:lvl6pPr marL="2285314" indent="0" algn="ctr">
              <a:buNone/>
              <a:defRPr sz="1600"/>
            </a:lvl6pPr>
            <a:lvl7pPr marL="2742377" indent="0" algn="ctr">
              <a:buNone/>
              <a:defRPr sz="1600"/>
            </a:lvl7pPr>
            <a:lvl8pPr marL="3199440" indent="0" algn="ctr">
              <a:buNone/>
              <a:defRPr sz="1600"/>
            </a:lvl8pPr>
            <a:lvl9pPr marL="3656503" indent="0" algn="ctr">
              <a:buNone/>
              <a:defRPr sz="1600"/>
            </a:lvl9pPr>
          </a:lstStyle>
          <a:p>
            <a:r>
              <a:rPr lang="es-ES"/>
              <a:t>Haga clic para editar el estilo de subtítulo del patrón</a:t>
            </a:r>
            <a:endParaRPr lang="en-US" dirty="0"/>
          </a:p>
        </p:txBody>
      </p:sp>
      <p:sp>
        <p:nvSpPr>
          <p:cNvPr id="4" name="Date Placeholder 3"/>
          <p:cNvSpPr>
            <a:spLocks noGrp="1"/>
          </p:cNvSpPr>
          <p:nvPr>
            <p:ph type="dt" sz="half" idx="10"/>
          </p:nvPr>
        </p:nvSpPr>
        <p:spPr>
          <a:xfrm rot="21420000">
            <a:off x="4947253" y="4578463"/>
            <a:ext cx="6142053" cy="1163112"/>
          </a:xfrm>
        </p:spPr>
        <p:txBody>
          <a:bodyPr/>
          <a:lstStyle>
            <a:lvl1pPr algn="ctr">
              <a:defRPr sz="5398">
                <a:solidFill>
                  <a:schemeClr val="accent1">
                    <a:lumMod val="50000"/>
                  </a:schemeClr>
                </a:solidFill>
              </a:defRPr>
            </a:lvl1pPr>
          </a:lstStyle>
          <a:p>
            <a:fld id="{F7AFFB9B-9FB8-469E-96F9-4D32314110B6}" type="datetimeFigureOut">
              <a:rPr lang="en-US" dirty="0"/>
              <a:t>3/25/2017</a:t>
            </a:fld>
            <a:endParaRPr lang="en-US" dirty="0"/>
          </a:p>
        </p:txBody>
      </p:sp>
      <p:sp>
        <p:nvSpPr>
          <p:cNvPr id="5" name="Footer Placeholder 4"/>
          <p:cNvSpPr>
            <a:spLocks noGrp="1"/>
          </p:cNvSpPr>
          <p:nvPr>
            <p:ph type="ftr" sz="quarter" idx="11"/>
          </p:nvPr>
        </p:nvSpPr>
        <p:spPr>
          <a:xfrm rot="21420000">
            <a:off x="-5558" y="4883024"/>
            <a:ext cx="4046185" cy="1195538"/>
          </a:xfrm>
        </p:spPr>
        <p:txBody>
          <a:bodyPr vert="horz" lIns="91440" tIns="45720" rIns="91440" bIns="45720" rtlCol="0" anchor="ctr"/>
          <a:lstStyle>
            <a:lvl1pPr algn="r">
              <a:defRPr lang="en-US" sz="5398" dirty="0"/>
            </a:lvl1pPr>
          </a:lstStyle>
          <a:p>
            <a:endParaRPr lang="en-US" dirty="0"/>
          </a:p>
        </p:txBody>
      </p:sp>
      <p:sp>
        <p:nvSpPr>
          <p:cNvPr id="6" name="Slide Number Placeholder 5"/>
          <p:cNvSpPr>
            <a:spLocks noGrp="1"/>
          </p:cNvSpPr>
          <p:nvPr>
            <p:ph type="sldNum" sz="quarter" idx="12"/>
          </p:nvPr>
        </p:nvSpPr>
        <p:spPr>
          <a:xfrm rot="21420000">
            <a:off x="9849192" y="3832648"/>
            <a:ext cx="906950" cy="498470"/>
          </a:xfrm>
        </p:spPr>
        <p:txBody>
          <a:bodyPr/>
          <a:lstStyle>
            <a:lvl1pPr>
              <a:defRPr sz="2399">
                <a:solidFill>
                  <a:schemeClr val="tx1">
                    <a:lumMod val="75000"/>
                    <a:lumOff val="25000"/>
                  </a:schemeClr>
                </a:solidFill>
              </a:defRPr>
            </a:lvl1pPr>
          </a:lstStyle>
          <a:p>
            <a:fld id="{6D22F896-40B5-4ADD-8801-0D06FADFA095}" type="slidenum">
              <a:rPr lang="en-US" dirty="0"/>
              <a:pPr/>
              <a:t>‹Nº›</a:t>
            </a:fld>
            <a:endParaRPr lang="en-US" dirty="0"/>
          </a:p>
        </p:txBody>
      </p:sp>
      <p:sp>
        <p:nvSpPr>
          <p:cNvPr id="25" name="5-Point Star 24"/>
          <p:cNvSpPr/>
          <p:nvPr/>
        </p:nvSpPr>
        <p:spPr>
          <a:xfrm rot="21420000">
            <a:off x="4220286" y="5111356"/>
            <a:ext cx="515252"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104231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5621" y="4106333"/>
            <a:ext cx="10392001" cy="588846"/>
          </a:xfrm>
        </p:spPr>
        <p:txBody>
          <a:bodyPr anchor="b"/>
          <a:lstStyle>
            <a:lvl1pPr>
              <a:defRPr sz="3199"/>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85623" y="685800"/>
            <a:ext cx="10389807" cy="3194903"/>
          </a:xfrm>
          <a:ln w="57150" cmpd="thinThick">
            <a:solidFill>
              <a:schemeClr val="bg1">
                <a:lumMod val="50000"/>
              </a:schemeClr>
            </a:solidFill>
            <a:miter lim="800000"/>
          </a:ln>
        </p:spPr>
        <p:txBody>
          <a:bodyPr anchor="t"/>
          <a:lstStyle>
            <a:lvl1pPr marL="0" indent="0" algn="ctr">
              <a:buNone/>
              <a:defRPr sz="3199"/>
            </a:lvl1pPr>
            <a:lvl2pPr marL="457063" indent="0">
              <a:buNone/>
              <a:defRPr sz="2799"/>
            </a:lvl2pPr>
            <a:lvl3pPr marL="914126" indent="0">
              <a:buNone/>
              <a:defRPr sz="2399"/>
            </a:lvl3pPr>
            <a:lvl4pPr marL="1371189" indent="0">
              <a:buNone/>
              <a:defRPr sz="1999"/>
            </a:lvl4pPr>
            <a:lvl5pPr marL="1828251" indent="0">
              <a:buNone/>
              <a:defRPr sz="1999"/>
            </a:lvl5pPr>
            <a:lvl6pPr marL="2285314" indent="0">
              <a:buNone/>
              <a:defRPr sz="1999"/>
            </a:lvl6pPr>
            <a:lvl7pPr marL="2742377" indent="0">
              <a:buNone/>
              <a:defRPr sz="1999"/>
            </a:lvl7pPr>
            <a:lvl8pPr marL="3199440" indent="0">
              <a:buNone/>
              <a:defRPr sz="1999"/>
            </a:lvl8pPr>
            <a:lvl9pPr marL="3656503" indent="0">
              <a:buNone/>
              <a:defRPr sz="1999"/>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85601" y="4702923"/>
            <a:ext cx="10392021" cy="682472"/>
          </a:xfrm>
        </p:spPr>
        <p:txBody>
          <a:bodyPr anchor="t"/>
          <a:lstStyle>
            <a:lvl1pPr marL="0" indent="0" algn="l">
              <a:buNone/>
              <a:defRPr sz="16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45FD839E-BC80-419A-8F19-8F1355F80B16}" type="datetime1">
              <a:rPr lang="es-ES" noProof="0" smtClean="0"/>
              <a:pPr/>
              <a:t>25/03/2017</a:t>
            </a:fld>
            <a:endParaRPr lang="es-ES" noProof="0" dirty="0"/>
          </a:p>
        </p:txBody>
      </p:sp>
      <p:sp>
        <p:nvSpPr>
          <p:cNvPr id="6" name="Footer Placeholder 5"/>
          <p:cNvSpPr>
            <a:spLocks noGrp="1"/>
          </p:cNvSpPr>
          <p:nvPr>
            <p:ph type="ftr" sz="quarter" idx="11"/>
          </p:nvPr>
        </p:nvSpPr>
        <p:spPr/>
        <p:txBody>
          <a:bodyPr/>
          <a:lstStyle/>
          <a:p>
            <a:pPr rtl="0"/>
            <a:endParaRPr lang="es-ES" noProof="0" dirty="0"/>
          </a:p>
        </p:txBody>
      </p:sp>
      <p:sp>
        <p:nvSpPr>
          <p:cNvPr id="7" name="Slide Number Placeholder 6"/>
          <p:cNvSpPr>
            <a:spLocks noGrp="1"/>
          </p:cNvSpPr>
          <p:nvPr>
            <p:ph type="sldNum" sz="quarter" idx="12"/>
          </p:nvPr>
        </p:nvSpPr>
        <p:spPr/>
        <p:txBody>
          <a:bodyPr/>
          <a:lstStyle/>
          <a:p>
            <a:fld id="{E5FD5434-F838-4DD4-A17B-1CB1A1850DF4}" type="slidenum">
              <a:rPr lang="es-ES" noProof="0" smtClean="0"/>
              <a:pPr/>
              <a:t>‹Nº›</a:t>
            </a:fld>
            <a:endParaRPr lang="es-ES" noProof="0" dirty="0"/>
          </a:p>
        </p:txBody>
      </p:sp>
    </p:spTree>
    <p:extLst>
      <p:ext uri="{BB962C8B-B14F-4D97-AF65-F5344CB8AC3E}">
        <p14:creationId xmlns:p14="http://schemas.microsoft.com/office/powerpoint/2010/main" val="19472206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5623" y="685801"/>
            <a:ext cx="10394194" cy="3194903"/>
          </a:xfrm>
        </p:spPr>
        <p:txBody>
          <a:bodyPr anchor="ctr">
            <a:normAutofit/>
          </a:bodyPr>
          <a:lstStyle>
            <a:lvl1pPr algn="ctr">
              <a:defRPr sz="4799"/>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685601" y="4106333"/>
            <a:ext cx="10392022" cy="1273606"/>
          </a:xfrm>
        </p:spPr>
        <p:txBody>
          <a:bodyPr anchor="ctr">
            <a:normAutofit/>
          </a:bodyPr>
          <a:lstStyle>
            <a:lvl1pPr marL="0" indent="0" algn="ctr">
              <a:buNone/>
              <a:defRPr sz="1799"/>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45FD839E-BC80-419A-8F19-8F1355F80B16}" type="datetime1">
              <a:rPr lang="es-ES" noProof="0" smtClean="0"/>
              <a:pPr/>
              <a:t>25/03/2017</a:t>
            </a:fld>
            <a:endParaRPr lang="es-ES" noProof="0" dirty="0"/>
          </a:p>
        </p:txBody>
      </p:sp>
      <p:sp>
        <p:nvSpPr>
          <p:cNvPr id="6" name="Footer Placeholder 5"/>
          <p:cNvSpPr>
            <a:spLocks noGrp="1"/>
          </p:cNvSpPr>
          <p:nvPr>
            <p:ph type="ftr" sz="quarter" idx="11"/>
          </p:nvPr>
        </p:nvSpPr>
        <p:spPr/>
        <p:txBody>
          <a:bodyPr/>
          <a:lstStyle/>
          <a:p>
            <a:pPr rtl="0"/>
            <a:endParaRPr lang="es-ES" noProof="0" dirty="0"/>
          </a:p>
        </p:txBody>
      </p:sp>
      <p:sp>
        <p:nvSpPr>
          <p:cNvPr id="7" name="Slide Number Placeholder 6"/>
          <p:cNvSpPr>
            <a:spLocks noGrp="1"/>
          </p:cNvSpPr>
          <p:nvPr>
            <p:ph type="sldNum" sz="quarter" idx="12"/>
          </p:nvPr>
        </p:nvSpPr>
        <p:spPr/>
        <p:txBody>
          <a:bodyPr/>
          <a:lstStyle/>
          <a:p>
            <a:fld id="{E5FD5434-F838-4DD4-A17B-1CB1A1850DF4}" type="slidenum">
              <a:rPr lang="es-ES" noProof="0" smtClean="0"/>
              <a:pPr/>
              <a:t>‹Nº›</a:t>
            </a:fld>
            <a:endParaRPr lang="es-ES" noProof="0" dirty="0"/>
          </a:p>
        </p:txBody>
      </p:sp>
    </p:spTree>
    <p:extLst>
      <p:ext uri="{BB962C8B-B14F-4D97-AF65-F5344CB8AC3E}">
        <p14:creationId xmlns:p14="http://schemas.microsoft.com/office/powerpoint/2010/main" val="8763676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21440" y="685800"/>
            <a:ext cx="9522540" cy="2916704"/>
          </a:xfrm>
        </p:spPr>
        <p:txBody>
          <a:bodyPr anchor="ctr">
            <a:normAutofit/>
          </a:bodyPr>
          <a:lstStyle>
            <a:lvl1pPr algn="ctr">
              <a:defRPr sz="4799"/>
            </a:lvl1pPr>
          </a:lstStyle>
          <a:p>
            <a:r>
              <a:rPr lang="es-ES"/>
              <a:t>Haga clic para modificar el estilo de título del patrón</a:t>
            </a:r>
            <a:endParaRPr lang="en-US" dirty="0"/>
          </a:p>
        </p:txBody>
      </p:sp>
      <p:sp>
        <p:nvSpPr>
          <p:cNvPr id="12" name="Text Placeholder 3"/>
          <p:cNvSpPr>
            <a:spLocks noGrp="1"/>
          </p:cNvSpPr>
          <p:nvPr>
            <p:ph type="body" sz="half" idx="13"/>
          </p:nvPr>
        </p:nvSpPr>
        <p:spPr>
          <a:xfrm>
            <a:off x="1549860" y="3610032"/>
            <a:ext cx="8665699" cy="377768"/>
          </a:xfrm>
        </p:spPr>
        <p:txBody>
          <a:bodyPr anchor="t">
            <a:normAutofit/>
          </a:bodyPr>
          <a:lstStyle>
            <a:lvl1pPr marL="0" indent="0" algn="r">
              <a:buNone/>
              <a:defRPr sz="1400">
                <a:solidFill>
                  <a:schemeClr val="tx1">
                    <a:lumMod val="50000"/>
                    <a:lumOff val="50000"/>
                  </a:schemeClr>
                </a:solidFill>
              </a:defRPr>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a:t>Editar el estilo de texto del patrón</a:t>
            </a:r>
          </a:p>
        </p:txBody>
      </p:sp>
      <p:sp>
        <p:nvSpPr>
          <p:cNvPr id="4" name="Text Placeholder 3"/>
          <p:cNvSpPr>
            <a:spLocks noGrp="1"/>
          </p:cNvSpPr>
          <p:nvPr>
            <p:ph type="body" sz="half" idx="2"/>
          </p:nvPr>
        </p:nvSpPr>
        <p:spPr>
          <a:xfrm>
            <a:off x="685623" y="4106334"/>
            <a:ext cx="10394174" cy="1268252"/>
          </a:xfrm>
        </p:spPr>
        <p:txBody>
          <a:bodyPr anchor="ctr">
            <a:normAutofit/>
          </a:bodyPr>
          <a:lstStyle>
            <a:lvl1pPr marL="0" indent="0" algn="ctr">
              <a:buNone/>
              <a:defRPr sz="1799"/>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45FD839E-BC80-419A-8F19-8F1355F80B16}" type="datetime1">
              <a:rPr lang="es-ES" noProof="0" smtClean="0"/>
              <a:pPr/>
              <a:t>25/03/2017</a:t>
            </a:fld>
            <a:endParaRPr lang="es-ES" noProof="0" dirty="0"/>
          </a:p>
        </p:txBody>
      </p:sp>
      <p:sp>
        <p:nvSpPr>
          <p:cNvPr id="6" name="Footer Placeholder 5"/>
          <p:cNvSpPr>
            <a:spLocks noGrp="1"/>
          </p:cNvSpPr>
          <p:nvPr>
            <p:ph type="ftr" sz="quarter" idx="11"/>
          </p:nvPr>
        </p:nvSpPr>
        <p:spPr/>
        <p:txBody>
          <a:bodyPr/>
          <a:lstStyle/>
          <a:p>
            <a:pPr rtl="0"/>
            <a:endParaRPr lang="es-ES" noProof="0" dirty="0"/>
          </a:p>
        </p:txBody>
      </p:sp>
      <p:sp>
        <p:nvSpPr>
          <p:cNvPr id="7" name="Slide Number Placeholder 6"/>
          <p:cNvSpPr>
            <a:spLocks noGrp="1"/>
          </p:cNvSpPr>
          <p:nvPr>
            <p:ph type="sldNum" sz="quarter" idx="12"/>
          </p:nvPr>
        </p:nvSpPr>
        <p:spPr/>
        <p:txBody>
          <a:bodyPr/>
          <a:lstStyle/>
          <a:p>
            <a:fld id="{E5FD5434-F838-4DD4-A17B-1CB1A1850DF4}" type="slidenum">
              <a:rPr lang="es-ES" noProof="0" smtClean="0"/>
              <a:pPr/>
              <a:t>‹Nº›</a:t>
            </a:fld>
            <a:endParaRPr lang="es-ES" noProof="0" dirty="0"/>
          </a:p>
        </p:txBody>
      </p:sp>
      <p:sp>
        <p:nvSpPr>
          <p:cNvPr id="13" name="TextBox 12"/>
          <p:cNvSpPr txBox="1"/>
          <p:nvPr/>
        </p:nvSpPr>
        <p:spPr>
          <a:xfrm>
            <a:off x="685623" y="892628"/>
            <a:ext cx="609441" cy="584776"/>
          </a:xfrm>
          <a:prstGeom prst="rect">
            <a:avLst/>
          </a:prstGeom>
        </p:spPr>
        <p:txBody>
          <a:bodyPr vert="horz" lIns="91416" tIns="45708" rIns="91416" bIns="45708"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998" dirty="0">
                <a:solidFill>
                  <a:schemeClr val="tx1"/>
                </a:solidFill>
                <a:effectLst/>
              </a:rPr>
              <a:t>“</a:t>
            </a:r>
          </a:p>
        </p:txBody>
      </p:sp>
      <p:sp>
        <p:nvSpPr>
          <p:cNvPr id="14" name="TextBox 13"/>
          <p:cNvSpPr txBox="1"/>
          <p:nvPr/>
        </p:nvSpPr>
        <p:spPr>
          <a:xfrm>
            <a:off x="10470356" y="2922827"/>
            <a:ext cx="609441" cy="584776"/>
          </a:xfrm>
          <a:prstGeom prst="rect">
            <a:avLst/>
          </a:prstGeom>
        </p:spPr>
        <p:txBody>
          <a:bodyPr vert="horz" lIns="91416" tIns="45708" rIns="91416" bIns="45708"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998" dirty="0">
                <a:solidFill>
                  <a:schemeClr val="tx1"/>
                </a:solidFill>
                <a:effectLst/>
              </a:rPr>
              <a:t>”</a:t>
            </a:r>
          </a:p>
        </p:txBody>
      </p:sp>
    </p:spTree>
    <p:extLst>
      <p:ext uri="{BB962C8B-B14F-4D97-AF65-F5344CB8AC3E}">
        <p14:creationId xmlns:p14="http://schemas.microsoft.com/office/powerpoint/2010/main" val="11795769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85622" y="1723855"/>
            <a:ext cx="10392000" cy="2511835"/>
          </a:xfrm>
        </p:spPr>
        <p:txBody>
          <a:bodyPr anchor="b">
            <a:normAutofit/>
          </a:bodyPr>
          <a:lstStyle>
            <a:lvl1pPr algn="l">
              <a:defRPr sz="4799"/>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685622" y="4247468"/>
            <a:ext cx="10392000" cy="1140644"/>
          </a:xfrm>
        </p:spPr>
        <p:txBody>
          <a:bodyPr anchor="t">
            <a:normAutofit/>
          </a:bodyPr>
          <a:lstStyle>
            <a:lvl1pPr marL="0" indent="0" algn="l">
              <a:buNone/>
              <a:defRPr sz="1799"/>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45FD839E-BC80-419A-8F19-8F1355F80B16}" type="datetime1">
              <a:rPr lang="es-ES" noProof="0" smtClean="0"/>
              <a:pPr/>
              <a:t>25/03/2017</a:t>
            </a:fld>
            <a:endParaRPr lang="es-ES" noProof="0" dirty="0"/>
          </a:p>
        </p:txBody>
      </p:sp>
      <p:sp>
        <p:nvSpPr>
          <p:cNvPr id="6" name="Footer Placeholder 5"/>
          <p:cNvSpPr>
            <a:spLocks noGrp="1"/>
          </p:cNvSpPr>
          <p:nvPr>
            <p:ph type="ftr" sz="quarter" idx="11"/>
          </p:nvPr>
        </p:nvSpPr>
        <p:spPr/>
        <p:txBody>
          <a:bodyPr/>
          <a:lstStyle/>
          <a:p>
            <a:pPr rtl="0"/>
            <a:endParaRPr lang="es-ES" noProof="0" dirty="0"/>
          </a:p>
        </p:txBody>
      </p:sp>
      <p:sp>
        <p:nvSpPr>
          <p:cNvPr id="7" name="Slide Number Placeholder 6"/>
          <p:cNvSpPr>
            <a:spLocks noGrp="1"/>
          </p:cNvSpPr>
          <p:nvPr>
            <p:ph type="sldNum" sz="quarter" idx="12"/>
          </p:nvPr>
        </p:nvSpPr>
        <p:spPr/>
        <p:txBody>
          <a:bodyPr/>
          <a:lstStyle/>
          <a:p>
            <a:fld id="{E5FD5434-F838-4DD4-A17B-1CB1A1850DF4}" type="slidenum">
              <a:rPr lang="es-ES" noProof="0" smtClean="0"/>
              <a:pPr/>
              <a:t>‹Nº›</a:t>
            </a:fld>
            <a:endParaRPr lang="es-ES" noProof="0" dirty="0"/>
          </a:p>
        </p:txBody>
      </p:sp>
    </p:spTree>
    <p:extLst>
      <p:ext uri="{BB962C8B-B14F-4D97-AF65-F5344CB8AC3E}">
        <p14:creationId xmlns:p14="http://schemas.microsoft.com/office/powerpoint/2010/main" val="37215554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685623" y="685801"/>
            <a:ext cx="10391999" cy="1151965"/>
          </a:xfrm>
        </p:spPr>
        <p:txBody>
          <a:bodyPr/>
          <a:lstStyle>
            <a:lvl1pPr algn="ctr">
              <a:defRPr/>
            </a:lvl1pPr>
          </a:lstStyle>
          <a:p>
            <a:r>
              <a:rPr lang="es-ES"/>
              <a:t>Haga clic para modificar el estilo de título del patrón</a:t>
            </a:r>
            <a:endParaRPr lang="en-US" dirty="0"/>
          </a:p>
        </p:txBody>
      </p:sp>
      <p:sp>
        <p:nvSpPr>
          <p:cNvPr id="7" name="Text Placeholder 2"/>
          <p:cNvSpPr>
            <a:spLocks noGrp="1"/>
          </p:cNvSpPr>
          <p:nvPr>
            <p:ph type="body" idx="1"/>
          </p:nvPr>
        </p:nvSpPr>
        <p:spPr>
          <a:xfrm>
            <a:off x="685623" y="2063395"/>
            <a:ext cx="3309266" cy="576262"/>
          </a:xfrm>
        </p:spPr>
        <p:txBody>
          <a:bodyPr anchor="b">
            <a:noAutofit/>
          </a:bodyPr>
          <a:lstStyle>
            <a:lvl1pPr marL="0" indent="0" algn="ctr">
              <a:lnSpc>
                <a:spcPct val="90000"/>
              </a:lnSpc>
              <a:buNone/>
              <a:defRPr sz="2399" b="0">
                <a:solidFill>
                  <a:schemeClr val="accent1"/>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s-ES"/>
              <a:t>Editar el estilo de texto del patrón</a:t>
            </a:r>
          </a:p>
        </p:txBody>
      </p:sp>
      <p:sp>
        <p:nvSpPr>
          <p:cNvPr id="8" name="Text Placeholder 3"/>
          <p:cNvSpPr>
            <a:spLocks noGrp="1"/>
          </p:cNvSpPr>
          <p:nvPr>
            <p:ph type="body" sz="half" idx="15"/>
          </p:nvPr>
        </p:nvSpPr>
        <p:spPr>
          <a:xfrm>
            <a:off x="685623" y="2639658"/>
            <a:ext cx="3309266" cy="2734928"/>
          </a:xfrm>
        </p:spPr>
        <p:txBody>
          <a:bodyPr anchor="t">
            <a:normAutofit/>
          </a:bodyPr>
          <a:lstStyle>
            <a:lvl1pPr marL="0" indent="0" algn="ctr">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s-ES"/>
              <a:t>Editar el estilo de texto del patrón</a:t>
            </a:r>
          </a:p>
        </p:txBody>
      </p:sp>
      <p:sp>
        <p:nvSpPr>
          <p:cNvPr id="9" name="Text Placeholder 4"/>
          <p:cNvSpPr>
            <a:spLocks noGrp="1"/>
          </p:cNvSpPr>
          <p:nvPr>
            <p:ph type="body" sz="quarter" idx="3"/>
          </p:nvPr>
        </p:nvSpPr>
        <p:spPr>
          <a:xfrm>
            <a:off x="4233519" y="2063395"/>
            <a:ext cx="3309266" cy="576262"/>
          </a:xfrm>
        </p:spPr>
        <p:txBody>
          <a:bodyPr anchor="b">
            <a:noAutofit/>
          </a:bodyPr>
          <a:lstStyle>
            <a:lvl1pPr marL="0" indent="0" algn="ctr">
              <a:lnSpc>
                <a:spcPct val="90000"/>
              </a:lnSpc>
              <a:buNone/>
              <a:defRPr sz="2399" b="0">
                <a:solidFill>
                  <a:schemeClr val="accent1"/>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s-ES"/>
              <a:t>Editar el estilo de texto del patrón</a:t>
            </a:r>
          </a:p>
        </p:txBody>
      </p:sp>
      <p:sp>
        <p:nvSpPr>
          <p:cNvPr id="10" name="Text Placeholder 3"/>
          <p:cNvSpPr>
            <a:spLocks noGrp="1"/>
          </p:cNvSpPr>
          <p:nvPr>
            <p:ph type="body" sz="half" idx="16"/>
          </p:nvPr>
        </p:nvSpPr>
        <p:spPr>
          <a:xfrm>
            <a:off x="4233518" y="2639658"/>
            <a:ext cx="3309266" cy="2734928"/>
          </a:xfrm>
        </p:spPr>
        <p:txBody>
          <a:bodyPr anchor="t">
            <a:normAutofit/>
          </a:bodyPr>
          <a:lstStyle>
            <a:lvl1pPr marL="0" indent="0" algn="ctr">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s-ES"/>
              <a:t>Editar el estilo de texto del patrón</a:t>
            </a:r>
          </a:p>
        </p:txBody>
      </p:sp>
      <p:sp>
        <p:nvSpPr>
          <p:cNvPr id="11" name="Text Placeholder 4"/>
          <p:cNvSpPr>
            <a:spLocks noGrp="1"/>
          </p:cNvSpPr>
          <p:nvPr>
            <p:ph type="body" sz="quarter" idx="13"/>
          </p:nvPr>
        </p:nvSpPr>
        <p:spPr>
          <a:xfrm>
            <a:off x="7768356" y="2063395"/>
            <a:ext cx="3309266" cy="576262"/>
          </a:xfrm>
        </p:spPr>
        <p:txBody>
          <a:bodyPr anchor="b">
            <a:noAutofit/>
          </a:bodyPr>
          <a:lstStyle>
            <a:lvl1pPr marL="0" indent="0" algn="ctr">
              <a:lnSpc>
                <a:spcPct val="90000"/>
              </a:lnSpc>
              <a:buNone/>
              <a:defRPr sz="2399" b="0">
                <a:solidFill>
                  <a:schemeClr val="accent1"/>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s-ES"/>
              <a:t>Editar el estilo de texto del patrón</a:t>
            </a:r>
          </a:p>
        </p:txBody>
      </p:sp>
      <p:sp>
        <p:nvSpPr>
          <p:cNvPr id="12" name="Text Placeholder 3"/>
          <p:cNvSpPr>
            <a:spLocks noGrp="1"/>
          </p:cNvSpPr>
          <p:nvPr>
            <p:ph type="body" sz="half" idx="17"/>
          </p:nvPr>
        </p:nvSpPr>
        <p:spPr>
          <a:xfrm>
            <a:off x="7768356" y="2639658"/>
            <a:ext cx="3309266" cy="2734928"/>
          </a:xfrm>
        </p:spPr>
        <p:txBody>
          <a:bodyPr anchor="t">
            <a:normAutofit/>
          </a:bodyPr>
          <a:lstStyle>
            <a:lvl1pPr marL="0" indent="0" algn="ctr">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s-ES"/>
              <a:t>Editar el estilo de texto del patrón</a:t>
            </a:r>
          </a:p>
        </p:txBody>
      </p:sp>
      <p:sp>
        <p:nvSpPr>
          <p:cNvPr id="3" name="Date Placeholder 2"/>
          <p:cNvSpPr>
            <a:spLocks noGrp="1"/>
          </p:cNvSpPr>
          <p:nvPr>
            <p:ph type="dt" sz="half" idx="10"/>
          </p:nvPr>
        </p:nvSpPr>
        <p:spPr/>
        <p:txBody>
          <a:bodyPr/>
          <a:lstStyle/>
          <a:p>
            <a:fld id="{45FD839E-BC80-419A-8F19-8F1355F80B16}" type="datetime1">
              <a:rPr lang="es-ES" noProof="0" smtClean="0"/>
              <a:pPr/>
              <a:t>25/03/2017</a:t>
            </a:fld>
            <a:endParaRPr lang="es-ES" noProof="0" dirty="0"/>
          </a:p>
        </p:txBody>
      </p:sp>
      <p:sp>
        <p:nvSpPr>
          <p:cNvPr id="4" name="Footer Placeholder 3"/>
          <p:cNvSpPr>
            <a:spLocks noGrp="1"/>
          </p:cNvSpPr>
          <p:nvPr>
            <p:ph type="ftr" sz="quarter" idx="11"/>
          </p:nvPr>
        </p:nvSpPr>
        <p:spPr/>
        <p:txBody>
          <a:bodyPr/>
          <a:lstStyle/>
          <a:p>
            <a:pPr rtl="0"/>
            <a:endParaRPr lang="es-ES" noProof="0" dirty="0"/>
          </a:p>
        </p:txBody>
      </p:sp>
      <p:sp>
        <p:nvSpPr>
          <p:cNvPr id="5" name="Slide Number Placeholder 4"/>
          <p:cNvSpPr>
            <a:spLocks noGrp="1"/>
          </p:cNvSpPr>
          <p:nvPr>
            <p:ph type="sldNum" sz="quarter" idx="12"/>
          </p:nvPr>
        </p:nvSpPr>
        <p:spPr/>
        <p:txBody>
          <a:bodyPr/>
          <a:lstStyle/>
          <a:p>
            <a:fld id="{E5FD5434-F838-4DD4-A17B-1CB1A1850DF4}" type="slidenum">
              <a:rPr lang="es-ES" noProof="0" smtClean="0"/>
              <a:pPr/>
              <a:t>‹Nº›</a:t>
            </a:fld>
            <a:endParaRPr lang="es-ES" noProof="0" dirty="0"/>
          </a:p>
        </p:txBody>
      </p:sp>
    </p:spTree>
    <p:extLst>
      <p:ext uri="{BB962C8B-B14F-4D97-AF65-F5344CB8AC3E}">
        <p14:creationId xmlns:p14="http://schemas.microsoft.com/office/powerpoint/2010/main" val="2332933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30" name="Title 1"/>
          <p:cNvSpPr>
            <a:spLocks noGrp="1"/>
          </p:cNvSpPr>
          <p:nvPr>
            <p:ph type="title"/>
          </p:nvPr>
        </p:nvSpPr>
        <p:spPr>
          <a:xfrm>
            <a:off x="685623" y="685801"/>
            <a:ext cx="10394174" cy="1151965"/>
          </a:xfrm>
        </p:spPr>
        <p:txBody>
          <a:bodyPr/>
          <a:lstStyle>
            <a:lvl1pPr algn="ctr">
              <a:defRPr/>
            </a:lvl1pPr>
          </a:lstStyle>
          <a:p>
            <a:r>
              <a:rPr lang="es-ES"/>
              <a:t>Haga clic para modificar el estilo de título del patrón</a:t>
            </a:r>
            <a:endParaRPr lang="en-US" dirty="0"/>
          </a:p>
        </p:txBody>
      </p:sp>
      <p:sp>
        <p:nvSpPr>
          <p:cNvPr id="19" name="Text Placeholder 2"/>
          <p:cNvSpPr>
            <a:spLocks noGrp="1"/>
          </p:cNvSpPr>
          <p:nvPr>
            <p:ph type="body" idx="1"/>
          </p:nvPr>
        </p:nvSpPr>
        <p:spPr>
          <a:xfrm>
            <a:off x="691660" y="3813025"/>
            <a:ext cx="3309266" cy="576262"/>
          </a:xfrm>
        </p:spPr>
        <p:txBody>
          <a:bodyPr anchor="b">
            <a:noAutofit/>
          </a:bodyPr>
          <a:lstStyle>
            <a:lvl1pPr marL="0" indent="0" algn="ctr">
              <a:lnSpc>
                <a:spcPct val="90000"/>
              </a:lnSpc>
              <a:buNone/>
              <a:defRPr sz="2199" b="0">
                <a:solidFill>
                  <a:schemeClr val="accent1"/>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s-ES"/>
              <a:t>Editar el estilo de texto del patrón</a:t>
            </a:r>
          </a:p>
        </p:txBody>
      </p:sp>
      <p:sp>
        <p:nvSpPr>
          <p:cNvPr id="20" name="Picture Placeholder 2"/>
          <p:cNvSpPr>
            <a:spLocks noGrp="1" noChangeAspect="1"/>
          </p:cNvSpPr>
          <p:nvPr>
            <p:ph type="pic" idx="15"/>
          </p:nvPr>
        </p:nvSpPr>
        <p:spPr>
          <a:xfrm>
            <a:off x="685601" y="2063396"/>
            <a:ext cx="3309266"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063" indent="0">
              <a:buNone/>
              <a:defRPr sz="1600"/>
            </a:lvl2pPr>
            <a:lvl3pPr marL="914126" indent="0">
              <a:buNone/>
              <a:defRPr sz="1600"/>
            </a:lvl3pPr>
            <a:lvl4pPr marL="1371189" indent="0">
              <a:buNone/>
              <a:defRPr sz="1600"/>
            </a:lvl4pPr>
            <a:lvl5pPr marL="1828251" indent="0">
              <a:buNone/>
              <a:defRPr sz="1600"/>
            </a:lvl5pPr>
            <a:lvl6pPr marL="2285314" indent="0">
              <a:buNone/>
              <a:defRPr sz="1600"/>
            </a:lvl6pPr>
            <a:lvl7pPr marL="2742377" indent="0">
              <a:buNone/>
              <a:defRPr sz="1600"/>
            </a:lvl7pPr>
            <a:lvl8pPr marL="3199440" indent="0">
              <a:buNone/>
              <a:defRPr sz="1600"/>
            </a:lvl8pPr>
            <a:lvl9pPr marL="3656503" indent="0">
              <a:buNone/>
              <a:defRPr sz="1600"/>
            </a:lvl9pPr>
          </a:lstStyle>
          <a:p>
            <a:r>
              <a:rPr lang="es-ES"/>
              <a:t>Haga clic en el icono para agregar una imagen</a:t>
            </a:r>
            <a:endParaRPr lang="en-US" dirty="0"/>
          </a:p>
        </p:txBody>
      </p:sp>
      <p:sp>
        <p:nvSpPr>
          <p:cNvPr id="21" name="Text Placeholder 3"/>
          <p:cNvSpPr>
            <a:spLocks noGrp="1"/>
          </p:cNvSpPr>
          <p:nvPr>
            <p:ph type="body" sz="half" idx="18"/>
          </p:nvPr>
        </p:nvSpPr>
        <p:spPr>
          <a:xfrm>
            <a:off x="691660" y="4389288"/>
            <a:ext cx="3309266" cy="985299"/>
          </a:xfrm>
        </p:spPr>
        <p:txBody>
          <a:bodyPr anchor="t">
            <a:normAutofit/>
          </a:bodyPr>
          <a:lstStyle>
            <a:lvl1pPr marL="0" indent="0" algn="ctr">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s-ES"/>
              <a:t>Editar el estilo de texto del patrón</a:t>
            </a:r>
          </a:p>
        </p:txBody>
      </p:sp>
      <p:sp>
        <p:nvSpPr>
          <p:cNvPr id="22" name="Text Placeholder 4"/>
          <p:cNvSpPr>
            <a:spLocks noGrp="1"/>
          </p:cNvSpPr>
          <p:nvPr>
            <p:ph type="body" sz="quarter" idx="3"/>
          </p:nvPr>
        </p:nvSpPr>
        <p:spPr>
          <a:xfrm>
            <a:off x="4236307" y="3813025"/>
            <a:ext cx="3309266" cy="576262"/>
          </a:xfrm>
        </p:spPr>
        <p:txBody>
          <a:bodyPr anchor="b">
            <a:noAutofit/>
          </a:bodyPr>
          <a:lstStyle>
            <a:lvl1pPr marL="0" indent="0" algn="ctr">
              <a:lnSpc>
                <a:spcPct val="90000"/>
              </a:lnSpc>
              <a:buNone/>
              <a:defRPr sz="2199" b="0">
                <a:solidFill>
                  <a:schemeClr val="accent1"/>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s-ES"/>
              <a:t>Editar el estilo de texto del patrón</a:t>
            </a:r>
          </a:p>
        </p:txBody>
      </p:sp>
      <p:sp>
        <p:nvSpPr>
          <p:cNvPr id="23" name="Picture Placeholder 2"/>
          <p:cNvSpPr>
            <a:spLocks noGrp="1" noChangeAspect="1"/>
          </p:cNvSpPr>
          <p:nvPr>
            <p:ph type="pic" idx="21"/>
          </p:nvPr>
        </p:nvSpPr>
        <p:spPr>
          <a:xfrm>
            <a:off x="4234896" y="2063396"/>
            <a:ext cx="3309266"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063" indent="0">
              <a:buNone/>
              <a:defRPr sz="1600"/>
            </a:lvl2pPr>
            <a:lvl3pPr marL="914126" indent="0">
              <a:buNone/>
              <a:defRPr sz="1600"/>
            </a:lvl3pPr>
            <a:lvl4pPr marL="1371189" indent="0">
              <a:buNone/>
              <a:defRPr sz="1600"/>
            </a:lvl4pPr>
            <a:lvl5pPr marL="1828251" indent="0">
              <a:buNone/>
              <a:defRPr sz="1600"/>
            </a:lvl5pPr>
            <a:lvl6pPr marL="2285314" indent="0">
              <a:buNone/>
              <a:defRPr sz="1600"/>
            </a:lvl6pPr>
            <a:lvl7pPr marL="2742377" indent="0">
              <a:buNone/>
              <a:defRPr sz="1600"/>
            </a:lvl7pPr>
            <a:lvl8pPr marL="3199440" indent="0">
              <a:buNone/>
              <a:defRPr sz="1600"/>
            </a:lvl8pPr>
            <a:lvl9pPr marL="3656503" indent="0">
              <a:buNone/>
              <a:defRPr sz="1600"/>
            </a:lvl9pPr>
          </a:lstStyle>
          <a:p>
            <a:r>
              <a:rPr lang="es-ES"/>
              <a:t>Haga clic en el icono para agregar una imagen</a:t>
            </a:r>
            <a:endParaRPr lang="en-US" dirty="0"/>
          </a:p>
        </p:txBody>
      </p:sp>
      <p:sp>
        <p:nvSpPr>
          <p:cNvPr id="24" name="Text Placeholder 3"/>
          <p:cNvSpPr>
            <a:spLocks noGrp="1"/>
          </p:cNvSpPr>
          <p:nvPr>
            <p:ph type="body" sz="half" idx="19"/>
          </p:nvPr>
        </p:nvSpPr>
        <p:spPr>
          <a:xfrm>
            <a:off x="4234896" y="4389286"/>
            <a:ext cx="3309266" cy="985300"/>
          </a:xfrm>
        </p:spPr>
        <p:txBody>
          <a:bodyPr anchor="t">
            <a:normAutofit/>
          </a:bodyPr>
          <a:lstStyle>
            <a:lvl1pPr marL="0" indent="0" algn="ctr">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s-ES"/>
              <a:t>Editar el estilo de texto del patrón</a:t>
            </a:r>
          </a:p>
        </p:txBody>
      </p:sp>
      <p:sp>
        <p:nvSpPr>
          <p:cNvPr id="25" name="Text Placeholder 4"/>
          <p:cNvSpPr>
            <a:spLocks noGrp="1"/>
          </p:cNvSpPr>
          <p:nvPr>
            <p:ph type="body" sz="quarter" idx="13"/>
          </p:nvPr>
        </p:nvSpPr>
        <p:spPr>
          <a:xfrm>
            <a:off x="7766921" y="3813025"/>
            <a:ext cx="3309266" cy="576262"/>
          </a:xfrm>
        </p:spPr>
        <p:txBody>
          <a:bodyPr anchor="b">
            <a:noAutofit/>
          </a:bodyPr>
          <a:lstStyle>
            <a:lvl1pPr marL="0" indent="0" algn="ctr">
              <a:lnSpc>
                <a:spcPct val="90000"/>
              </a:lnSpc>
              <a:buNone/>
              <a:defRPr sz="2199" b="0">
                <a:solidFill>
                  <a:schemeClr val="accent1"/>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s-ES"/>
              <a:t>Editar el estilo de texto del patrón</a:t>
            </a:r>
          </a:p>
        </p:txBody>
      </p:sp>
      <p:sp>
        <p:nvSpPr>
          <p:cNvPr id="26" name="Picture Placeholder 2"/>
          <p:cNvSpPr>
            <a:spLocks noGrp="1" noChangeAspect="1"/>
          </p:cNvSpPr>
          <p:nvPr>
            <p:ph type="pic" idx="22"/>
          </p:nvPr>
        </p:nvSpPr>
        <p:spPr>
          <a:xfrm>
            <a:off x="7766796" y="2063394"/>
            <a:ext cx="3309266"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063" indent="0">
              <a:buNone/>
              <a:defRPr sz="1600"/>
            </a:lvl2pPr>
            <a:lvl3pPr marL="914126" indent="0">
              <a:buNone/>
              <a:defRPr sz="1600"/>
            </a:lvl3pPr>
            <a:lvl4pPr marL="1371189" indent="0">
              <a:buNone/>
              <a:defRPr sz="1600"/>
            </a:lvl4pPr>
            <a:lvl5pPr marL="1828251" indent="0">
              <a:buNone/>
              <a:defRPr sz="1600"/>
            </a:lvl5pPr>
            <a:lvl6pPr marL="2285314" indent="0">
              <a:buNone/>
              <a:defRPr sz="1600"/>
            </a:lvl6pPr>
            <a:lvl7pPr marL="2742377" indent="0">
              <a:buNone/>
              <a:defRPr sz="1600"/>
            </a:lvl7pPr>
            <a:lvl8pPr marL="3199440" indent="0">
              <a:buNone/>
              <a:defRPr sz="1600"/>
            </a:lvl8pPr>
            <a:lvl9pPr marL="3656503" indent="0">
              <a:buNone/>
              <a:defRPr sz="1600"/>
            </a:lvl9pPr>
          </a:lstStyle>
          <a:p>
            <a:r>
              <a:rPr lang="es-ES"/>
              <a:t>Haga clic en el icono para agregar una imagen</a:t>
            </a:r>
            <a:endParaRPr lang="en-US" dirty="0"/>
          </a:p>
        </p:txBody>
      </p:sp>
      <p:sp>
        <p:nvSpPr>
          <p:cNvPr id="27" name="Text Placeholder 3"/>
          <p:cNvSpPr>
            <a:spLocks noGrp="1"/>
          </p:cNvSpPr>
          <p:nvPr>
            <p:ph type="body" sz="half" idx="20"/>
          </p:nvPr>
        </p:nvSpPr>
        <p:spPr>
          <a:xfrm>
            <a:off x="7766796" y="4389284"/>
            <a:ext cx="3309266" cy="985302"/>
          </a:xfrm>
        </p:spPr>
        <p:txBody>
          <a:bodyPr anchor="t">
            <a:normAutofit/>
          </a:bodyPr>
          <a:lstStyle>
            <a:lvl1pPr marL="0" indent="0" algn="ctr">
              <a:buNone/>
              <a:defRPr sz="1400"/>
            </a:lvl1pPr>
            <a:lvl2pPr marL="457063" indent="0">
              <a:buNone/>
              <a:defRPr sz="1200"/>
            </a:lvl2pPr>
            <a:lvl3pPr marL="914126" indent="0">
              <a:buNone/>
              <a:defRPr sz="1000"/>
            </a:lvl3pPr>
            <a:lvl4pPr marL="1371189" indent="0">
              <a:buNone/>
              <a:defRPr sz="900"/>
            </a:lvl4pPr>
            <a:lvl5pPr marL="1828251" indent="0">
              <a:buNone/>
              <a:defRPr sz="900"/>
            </a:lvl5pPr>
            <a:lvl6pPr marL="2285314" indent="0">
              <a:buNone/>
              <a:defRPr sz="900"/>
            </a:lvl6pPr>
            <a:lvl7pPr marL="2742377" indent="0">
              <a:buNone/>
              <a:defRPr sz="900"/>
            </a:lvl7pPr>
            <a:lvl8pPr marL="3199440" indent="0">
              <a:buNone/>
              <a:defRPr sz="900"/>
            </a:lvl8pPr>
            <a:lvl9pPr marL="3656503" indent="0">
              <a:buNone/>
              <a:defRPr sz="900"/>
            </a:lvl9pPr>
          </a:lstStyle>
          <a:p>
            <a:pPr lvl="0"/>
            <a:r>
              <a:rPr lang="es-ES"/>
              <a:t>Editar el estilo de texto del patrón</a:t>
            </a:r>
          </a:p>
        </p:txBody>
      </p:sp>
      <p:sp>
        <p:nvSpPr>
          <p:cNvPr id="3" name="Date Placeholder 2"/>
          <p:cNvSpPr>
            <a:spLocks noGrp="1"/>
          </p:cNvSpPr>
          <p:nvPr>
            <p:ph type="dt" sz="half" idx="10"/>
          </p:nvPr>
        </p:nvSpPr>
        <p:spPr/>
        <p:txBody>
          <a:bodyPr/>
          <a:lstStyle/>
          <a:p>
            <a:fld id="{45FD839E-BC80-419A-8F19-8F1355F80B16}" type="datetime1">
              <a:rPr lang="es-ES" noProof="0" smtClean="0"/>
              <a:pPr/>
              <a:t>25/03/2017</a:t>
            </a:fld>
            <a:endParaRPr lang="es-ES" noProof="0" dirty="0"/>
          </a:p>
        </p:txBody>
      </p:sp>
      <p:sp>
        <p:nvSpPr>
          <p:cNvPr id="4" name="Footer Placeholder 3"/>
          <p:cNvSpPr>
            <a:spLocks noGrp="1"/>
          </p:cNvSpPr>
          <p:nvPr>
            <p:ph type="ftr" sz="quarter" idx="11"/>
          </p:nvPr>
        </p:nvSpPr>
        <p:spPr/>
        <p:txBody>
          <a:bodyPr/>
          <a:lstStyle/>
          <a:p>
            <a:pPr rtl="0"/>
            <a:endParaRPr lang="es-ES" noProof="0" dirty="0"/>
          </a:p>
        </p:txBody>
      </p:sp>
      <p:sp>
        <p:nvSpPr>
          <p:cNvPr id="5" name="Slide Number Placeholder 4"/>
          <p:cNvSpPr>
            <a:spLocks noGrp="1"/>
          </p:cNvSpPr>
          <p:nvPr>
            <p:ph type="sldNum" sz="quarter" idx="12"/>
          </p:nvPr>
        </p:nvSpPr>
        <p:spPr/>
        <p:txBody>
          <a:bodyPr/>
          <a:lstStyle/>
          <a:p>
            <a:fld id="{E5FD5434-F838-4DD4-A17B-1CB1A1850DF4}" type="slidenum">
              <a:rPr lang="es-ES" noProof="0" smtClean="0"/>
              <a:pPr/>
              <a:t>‹Nº›</a:t>
            </a:fld>
            <a:endParaRPr lang="es-ES" noProof="0" dirty="0"/>
          </a:p>
        </p:txBody>
      </p:sp>
    </p:spTree>
    <p:extLst>
      <p:ext uri="{BB962C8B-B14F-4D97-AF65-F5344CB8AC3E}">
        <p14:creationId xmlns:p14="http://schemas.microsoft.com/office/powerpoint/2010/main" val="16438523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s-ES"/>
              <a:t>Haga clic para modificar el estilo de título del patrón</a:t>
            </a:r>
            <a:endParaRPr lang="en-US" dirty="0"/>
          </a:p>
        </p:txBody>
      </p:sp>
      <p:sp>
        <p:nvSpPr>
          <p:cNvPr id="11" name="Vertical Text Placeholder 2"/>
          <p:cNvSpPr>
            <a:spLocks noGrp="1"/>
          </p:cNvSpPr>
          <p:nvPr>
            <p:ph type="body" orient="vert" sz="quarter" idx="13"/>
          </p:nvPr>
        </p:nvSpPr>
        <p:spPr>
          <a:xfrm>
            <a:off x="685622" y="2063396"/>
            <a:ext cx="10392000" cy="3311190"/>
          </a:xfrm>
        </p:spPr>
        <p:txBody>
          <a:bodyPr vert="eaVert" ancho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50A0445-18EE-4C70-BC3D-024D088A5750}" type="datetime1">
              <a:rPr lang="es-ES" noProof="0" smtClean="0"/>
              <a:pPr/>
              <a:t>25/03/2017</a:t>
            </a:fld>
            <a:endParaRPr lang="es-ES" noProof="0" dirty="0"/>
          </a:p>
        </p:txBody>
      </p:sp>
      <p:sp>
        <p:nvSpPr>
          <p:cNvPr id="5" name="Footer Placeholder 4"/>
          <p:cNvSpPr>
            <a:spLocks noGrp="1"/>
          </p:cNvSpPr>
          <p:nvPr>
            <p:ph type="ftr" sz="quarter" idx="11"/>
          </p:nvPr>
        </p:nvSpPr>
        <p:spPr/>
        <p:txBody>
          <a:bodyPr/>
          <a:lstStyle/>
          <a:p>
            <a:pPr rtl="0"/>
            <a:endParaRPr lang="es-ES" noProof="0" dirty="0"/>
          </a:p>
        </p:txBody>
      </p:sp>
      <p:sp>
        <p:nvSpPr>
          <p:cNvPr id="6" name="Slide Number Placeholder 5"/>
          <p:cNvSpPr>
            <a:spLocks noGrp="1"/>
          </p:cNvSpPr>
          <p:nvPr>
            <p:ph type="sldNum" sz="quarter" idx="12"/>
          </p:nvPr>
        </p:nvSpPr>
        <p:spPr/>
        <p:txBody>
          <a:bodyPr/>
          <a:lstStyle/>
          <a:p>
            <a:pPr rtl="0"/>
            <a:fld id="{E5FD5434-F838-4DD4-A17B-1CB1A1850DF4}" type="slidenum">
              <a:rPr lang="es-ES" noProof="0" smtClean="0"/>
              <a:t>‹Nº›</a:t>
            </a:fld>
            <a:endParaRPr lang="es-ES" noProof="0" dirty="0"/>
          </a:p>
        </p:txBody>
      </p:sp>
    </p:spTree>
    <p:extLst>
      <p:ext uri="{BB962C8B-B14F-4D97-AF65-F5344CB8AC3E}">
        <p14:creationId xmlns:p14="http://schemas.microsoft.com/office/powerpoint/2010/main" val="3870356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3566" y="685801"/>
            <a:ext cx="2264056" cy="4688785"/>
          </a:xfrm>
        </p:spPr>
        <p:txBody>
          <a:bodyPr vert="eaVert"/>
          <a:lstStyle>
            <a:lvl1pPr algn="l">
              <a:defRPr/>
            </a:lvl1pPr>
          </a:lstStyle>
          <a:p>
            <a:r>
              <a:rPr lang="es-ES"/>
              <a:t>Haga clic para modificar el estilo de título del patrón</a:t>
            </a:r>
            <a:endParaRPr lang="en-US" dirty="0"/>
          </a:p>
        </p:txBody>
      </p:sp>
      <p:sp>
        <p:nvSpPr>
          <p:cNvPr id="8" name="Vertical Text Placeholder 2"/>
          <p:cNvSpPr>
            <a:spLocks noGrp="1"/>
          </p:cNvSpPr>
          <p:nvPr>
            <p:ph type="body" orient="vert" sz="quarter" idx="13"/>
          </p:nvPr>
        </p:nvSpPr>
        <p:spPr>
          <a:xfrm>
            <a:off x="685622" y="685801"/>
            <a:ext cx="7902373" cy="4688785"/>
          </a:xfrm>
        </p:spPr>
        <p:txBody>
          <a:bodyPr vert="eaVert" ancho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194CE0A-7A00-4D17-9E5D-CD4AC42A6DB3}" type="datetime1">
              <a:rPr lang="es-ES" noProof="0" smtClean="0"/>
              <a:pPr/>
              <a:t>25/03/2017</a:t>
            </a:fld>
            <a:endParaRPr lang="es-ES" noProof="0" dirty="0"/>
          </a:p>
        </p:txBody>
      </p:sp>
      <p:sp>
        <p:nvSpPr>
          <p:cNvPr id="5" name="Footer Placeholder 4"/>
          <p:cNvSpPr>
            <a:spLocks noGrp="1"/>
          </p:cNvSpPr>
          <p:nvPr>
            <p:ph type="ftr" sz="quarter" idx="11"/>
          </p:nvPr>
        </p:nvSpPr>
        <p:spPr/>
        <p:txBody>
          <a:bodyPr/>
          <a:lstStyle/>
          <a:p>
            <a:pPr rtl="0"/>
            <a:endParaRPr lang="es-ES" noProof="0" dirty="0"/>
          </a:p>
        </p:txBody>
      </p:sp>
      <p:sp>
        <p:nvSpPr>
          <p:cNvPr id="6" name="Slide Number Placeholder 5"/>
          <p:cNvSpPr>
            <a:spLocks noGrp="1"/>
          </p:cNvSpPr>
          <p:nvPr>
            <p:ph type="sldNum" sz="quarter" idx="12"/>
          </p:nvPr>
        </p:nvSpPr>
        <p:spPr/>
        <p:txBody>
          <a:bodyPr/>
          <a:lstStyle/>
          <a:p>
            <a:pPr rtl="0"/>
            <a:fld id="{E5FD5434-F838-4DD4-A17B-1CB1A1850DF4}" type="slidenum">
              <a:rPr lang="es-ES" noProof="0" smtClean="0"/>
              <a:t>‹Nº›</a:t>
            </a:fld>
            <a:endParaRPr lang="es-ES" noProof="0" dirty="0"/>
          </a:p>
        </p:txBody>
      </p:sp>
    </p:spTree>
    <p:extLst>
      <p:ext uri="{BB962C8B-B14F-4D97-AF65-F5344CB8AC3E}">
        <p14:creationId xmlns:p14="http://schemas.microsoft.com/office/powerpoint/2010/main" val="2185252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12" name="Content Placeholder 2"/>
          <p:cNvSpPr>
            <a:spLocks noGrp="1"/>
          </p:cNvSpPr>
          <p:nvPr>
            <p:ph sz="quarter" idx="13"/>
          </p:nvPr>
        </p:nvSpPr>
        <p:spPr>
          <a:xfrm>
            <a:off x="685622" y="2063396"/>
            <a:ext cx="10392000" cy="3311189"/>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5FD839E-BC80-419A-8F19-8F1355F80B16}" type="datetime1">
              <a:rPr lang="es-ES" noProof="0" smtClean="0"/>
              <a:pPr/>
              <a:t>25/03/2017</a:t>
            </a:fld>
            <a:endParaRPr lang="es-ES" noProof="0" dirty="0"/>
          </a:p>
        </p:txBody>
      </p:sp>
      <p:sp>
        <p:nvSpPr>
          <p:cNvPr id="5" name="Footer Placeholder 4"/>
          <p:cNvSpPr>
            <a:spLocks noGrp="1"/>
          </p:cNvSpPr>
          <p:nvPr>
            <p:ph type="ftr" sz="quarter" idx="11"/>
          </p:nvPr>
        </p:nvSpPr>
        <p:spPr/>
        <p:txBody>
          <a:bodyPr/>
          <a:lstStyle/>
          <a:p>
            <a:pPr rtl="0"/>
            <a:endParaRPr lang="es-ES" noProof="0" dirty="0"/>
          </a:p>
        </p:txBody>
      </p:sp>
      <p:sp>
        <p:nvSpPr>
          <p:cNvPr id="6" name="Slide Number Placeholder 5"/>
          <p:cNvSpPr>
            <a:spLocks noGrp="1"/>
          </p:cNvSpPr>
          <p:nvPr>
            <p:ph type="sldNum" sz="quarter" idx="12"/>
          </p:nvPr>
        </p:nvSpPr>
        <p:spPr/>
        <p:txBody>
          <a:bodyPr/>
          <a:lstStyle/>
          <a:p>
            <a:fld id="{E5FD5434-F838-4DD4-A17B-1CB1A1850DF4}" type="slidenum">
              <a:rPr lang="es-ES" noProof="0" smtClean="0"/>
              <a:pPr/>
              <a:t>‹Nº›</a:t>
            </a:fld>
            <a:endParaRPr lang="es-ES" noProof="0" dirty="0"/>
          </a:p>
        </p:txBody>
      </p:sp>
    </p:spTree>
    <p:extLst>
      <p:ext uri="{BB962C8B-B14F-4D97-AF65-F5344CB8AC3E}">
        <p14:creationId xmlns:p14="http://schemas.microsoft.com/office/powerpoint/2010/main" val="35462248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5623" y="685801"/>
            <a:ext cx="10392000" cy="3193487"/>
          </a:xfrm>
        </p:spPr>
        <p:txBody>
          <a:bodyPr anchor="b">
            <a:normAutofit/>
          </a:bodyPr>
          <a:lstStyle>
            <a:lvl1pPr algn="l">
              <a:defRPr sz="5398"/>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85623" y="3742267"/>
            <a:ext cx="10392000" cy="1639614"/>
          </a:xfrm>
        </p:spPr>
        <p:txBody>
          <a:bodyPr anchor="t">
            <a:normAutofit/>
          </a:bodyPr>
          <a:lstStyle>
            <a:lvl1pPr marL="0" indent="0" algn="l">
              <a:buNone/>
              <a:defRPr sz="1999">
                <a:solidFill>
                  <a:schemeClr val="bg1">
                    <a:lumMod val="50000"/>
                  </a:schemeClr>
                </a:solidFill>
              </a:defRPr>
            </a:lvl1pPr>
            <a:lvl2pPr marL="457063" indent="0">
              <a:buNone/>
              <a:defRPr sz="1999">
                <a:solidFill>
                  <a:schemeClr val="tx1">
                    <a:tint val="75000"/>
                  </a:schemeClr>
                </a:solidFill>
              </a:defRPr>
            </a:lvl2pPr>
            <a:lvl3pPr marL="914126" indent="0">
              <a:buNone/>
              <a:defRPr sz="1799">
                <a:solidFill>
                  <a:schemeClr val="tx1">
                    <a:tint val="75000"/>
                  </a:schemeClr>
                </a:solidFill>
              </a:defRPr>
            </a:lvl3pPr>
            <a:lvl4pPr marL="1371189" indent="0">
              <a:buNone/>
              <a:defRPr sz="1600">
                <a:solidFill>
                  <a:schemeClr val="tx1">
                    <a:tint val="75000"/>
                  </a:schemeClr>
                </a:solidFill>
              </a:defRPr>
            </a:lvl4pPr>
            <a:lvl5pPr marL="1828251" indent="0">
              <a:buNone/>
              <a:defRPr sz="1600">
                <a:solidFill>
                  <a:schemeClr val="tx1">
                    <a:tint val="75000"/>
                  </a:schemeClr>
                </a:solidFill>
              </a:defRPr>
            </a:lvl5pPr>
            <a:lvl6pPr marL="2285314" indent="0">
              <a:buNone/>
              <a:defRPr sz="1600">
                <a:solidFill>
                  <a:schemeClr val="tx1">
                    <a:tint val="75000"/>
                  </a:schemeClr>
                </a:solidFill>
              </a:defRPr>
            </a:lvl6pPr>
            <a:lvl7pPr marL="2742377" indent="0">
              <a:buNone/>
              <a:defRPr sz="1600">
                <a:solidFill>
                  <a:schemeClr val="tx1">
                    <a:tint val="75000"/>
                  </a:schemeClr>
                </a:solidFill>
              </a:defRPr>
            </a:lvl7pPr>
            <a:lvl8pPr marL="3199440" indent="0">
              <a:buNone/>
              <a:defRPr sz="1600">
                <a:solidFill>
                  <a:schemeClr val="tx1">
                    <a:tint val="75000"/>
                  </a:schemeClr>
                </a:solidFill>
              </a:defRPr>
            </a:lvl8pPr>
            <a:lvl9pPr marL="3656503" indent="0">
              <a:buNone/>
              <a:defRPr sz="16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C8F60BBB-E6E5-4F7E-BFDB-94111CB9462F}" type="datetime1">
              <a:rPr lang="es-ES" noProof="0" smtClean="0"/>
              <a:pPr/>
              <a:t>25/03/2017</a:t>
            </a:fld>
            <a:endParaRPr lang="es-ES" noProof="0" dirty="0"/>
          </a:p>
        </p:txBody>
      </p:sp>
      <p:sp>
        <p:nvSpPr>
          <p:cNvPr id="5" name="Footer Placeholder 4"/>
          <p:cNvSpPr>
            <a:spLocks noGrp="1"/>
          </p:cNvSpPr>
          <p:nvPr>
            <p:ph type="ftr" sz="quarter" idx="11"/>
          </p:nvPr>
        </p:nvSpPr>
        <p:spPr/>
        <p:txBody>
          <a:bodyPr/>
          <a:lstStyle/>
          <a:p>
            <a:pPr rtl="0"/>
            <a:endParaRPr lang="es-ES" noProof="0" dirty="0"/>
          </a:p>
        </p:txBody>
      </p:sp>
      <p:sp>
        <p:nvSpPr>
          <p:cNvPr id="6" name="Slide Number Placeholder 5"/>
          <p:cNvSpPr>
            <a:spLocks noGrp="1"/>
          </p:cNvSpPr>
          <p:nvPr>
            <p:ph type="sldNum" sz="quarter" idx="12"/>
          </p:nvPr>
        </p:nvSpPr>
        <p:spPr/>
        <p:txBody>
          <a:bodyPr/>
          <a:lstStyle/>
          <a:p>
            <a:pPr rtl="0"/>
            <a:fld id="{E5FD5434-F838-4DD4-A17B-1CB1A1850DF4}" type="slidenum">
              <a:rPr lang="es-ES" noProof="0" smtClean="0"/>
              <a:t>‹Nº›</a:t>
            </a:fld>
            <a:endParaRPr lang="es-ES" noProof="0" dirty="0"/>
          </a:p>
        </p:txBody>
      </p:sp>
    </p:spTree>
    <p:extLst>
      <p:ext uri="{BB962C8B-B14F-4D97-AF65-F5344CB8AC3E}">
        <p14:creationId xmlns:p14="http://schemas.microsoft.com/office/powerpoint/2010/main" val="2840948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4" name="Title 1"/>
          <p:cNvSpPr>
            <a:spLocks noGrp="1"/>
          </p:cNvSpPr>
          <p:nvPr>
            <p:ph type="title"/>
          </p:nvPr>
        </p:nvSpPr>
        <p:spPr>
          <a:xfrm>
            <a:off x="685623" y="685800"/>
            <a:ext cx="10394174" cy="1158140"/>
          </a:xfrm>
        </p:spPr>
        <p:txBody>
          <a:bodyPr/>
          <a:lstStyle/>
          <a:p>
            <a:r>
              <a:rPr lang="es-ES"/>
              <a:t>Haga clic para modificar el estilo de título del patrón</a:t>
            </a:r>
            <a:endParaRPr lang="en-US" dirty="0"/>
          </a:p>
        </p:txBody>
      </p:sp>
      <p:sp>
        <p:nvSpPr>
          <p:cNvPr id="12" name="Content Placeholder 2"/>
          <p:cNvSpPr>
            <a:spLocks noGrp="1"/>
          </p:cNvSpPr>
          <p:nvPr>
            <p:ph sz="quarter" idx="13"/>
          </p:nvPr>
        </p:nvSpPr>
        <p:spPr>
          <a:xfrm>
            <a:off x="685621" y="2063396"/>
            <a:ext cx="5087389" cy="3311189"/>
          </a:xfrm>
        </p:spPr>
        <p:txBody>
          <a:bodyPr ancho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13" name="Content Placeholder 3"/>
          <p:cNvSpPr>
            <a:spLocks noGrp="1"/>
          </p:cNvSpPr>
          <p:nvPr>
            <p:ph sz="quarter" idx="14"/>
          </p:nvPr>
        </p:nvSpPr>
        <p:spPr>
          <a:xfrm>
            <a:off x="5992410" y="2063396"/>
            <a:ext cx="5085213" cy="3311189"/>
          </a:xfrm>
        </p:spPr>
        <p:txBody>
          <a:bodyPr ancho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2295CE37-3A88-4968-BA85-ECEE89E79164}" type="datetime1">
              <a:rPr lang="es-ES" noProof="0" smtClean="0"/>
              <a:pPr/>
              <a:t>25/03/2017</a:t>
            </a:fld>
            <a:endParaRPr lang="es-ES" noProof="0" dirty="0"/>
          </a:p>
        </p:txBody>
      </p:sp>
      <p:sp>
        <p:nvSpPr>
          <p:cNvPr id="6" name="Footer Placeholder 5"/>
          <p:cNvSpPr>
            <a:spLocks noGrp="1"/>
          </p:cNvSpPr>
          <p:nvPr>
            <p:ph type="ftr" sz="quarter" idx="11"/>
          </p:nvPr>
        </p:nvSpPr>
        <p:spPr/>
        <p:txBody>
          <a:bodyPr/>
          <a:lstStyle/>
          <a:p>
            <a:pPr rtl="0"/>
            <a:endParaRPr lang="es-ES" noProof="0" dirty="0"/>
          </a:p>
        </p:txBody>
      </p:sp>
      <p:sp>
        <p:nvSpPr>
          <p:cNvPr id="7" name="Slide Number Placeholder 6"/>
          <p:cNvSpPr>
            <a:spLocks noGrp="1"/>
          </p:cNvSpPr>
          <p:nvPr>
            <p:ph type="sldNum" sz="quarter" idx="12"/>
          </p:nvPr>
        </p:nvSpPr>
        <p:spPr/>
        <p:txBody>
          <a:bodyPr/>
          <a:lstStyle/>
          <a:p>
            <a:pPr rtl="0"/>
            <a:fld id="{E5FD5434-F838-4DD4-A17B-1CB1A1850DF4}" type="slidenum">
              <a:rPr lang="es-ES" noProof="0" smtClean="0"/>
              <a:t>‹Nº›</a:t>
            </a:fld>
            <a:endParaRPr lang="es-ES" noProof="0" dirty="0"/>
          </a:p>
        </p:txBody>
      </p:sp>
    </p:spTree>
    <p:extLst>
      <p:ext uri="{BB962C8B-B14F-4D97-AF65-F5344CB8AC3E}">
        <p14:creationId xmlns:p14="http://schemas.microsoft.com/office/powerpoint/2010/main" val="3485935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4" name="Title 1"/>
          <p:cNvSpPr>
            <a:spLocks noGrp="1"/>
          </p:cNvSpPr>
          <p:nvPr>
            <p:ph type="title"/>
          </p:nvPr>
        </p:nvSpPr>
        <p:spPr>
          <a:xfrm>
            <a:off x="685623" y="685800"/>
            <a:ext cx="10392000" cy="1158140"/>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918117" y="2063396"/>
            <a:ext cx="4854893" cy="679994"/>
          </a:xfrm>
        </p:spPr>
        <p:txBody>
          <a:bodyPr anchor="b">
            <a:noAutofit/>
          </a:bodyPr>
          <a:lstStyle>
            <a:lvl1pPr marL="0" indent="0">
              <a:lnSpc>
                <a:spcPct val="90000"/>
              </a:lnSpc>
              <a:buNone/>
              <a:defRPr sz="2599" b="0">
                <a:solidFill>
                  <a:schemeClr val="accent1"/>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s-ES"/>
              <a:t>Editar el estilo de texto del patrón</a:t>
            </a:r>
          </a:p>
        </p:txBody>
      </p:sp>
      <p:sp>
        <p:nvSpPr>
          <p:cNvPr id="12" name="Content Placeholder 3"/>
          <p:cNvSpPr>
            <a:spLocks noGrp="1"/>
          </p:cNvSpPr>
          <p:nvPr>
            <p:ph sz="quarter" idx="13"/>
          </p:nvPr>
        </p:nvSpPr>
        <p:spPr>
          <a:xfrm>
            <a:off x="685623" y="2861733"/>
            <a:ext cx="5087387" cy="2512852"/>
          </a:xfrm>
        </p:spPr>
        <p:txBody>
          <a:bodyPr ancho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216572" y="2063396"/>
            <a:ext cx="4863224" cy="679994"/>
          </a:xfrm>
        </p:spPr>
        <p:txBody>
          <a:bodyPr anchor="b">
            <a:noAutofit/>
          </a:bodyPr>
          <a:lstStyle>
            <a:lvl1pPr marL="0" indent="0">
              <a:lnSpc>
                <a:spcPct val="90000"/>
              </a:lnSpc>
              <a:buNone/>
              <a:defRPr sz="2599" b="0">
                <a:solidFill>
                  <a:schemeClr val="accent1"/>
                </a:solidFill>
              </a:defRPr>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s-ES"/>
              <a:t>Editar el estilo de texto del patrón</a:t>
            </a:r>
          </a:p>
        </p:txBody>
      </p:sp>
      <p:sp>
        <p:nvSpPr>
          <p:cNvPr id="13" name="Content Placeholder 5"/>
          <p:cNvSpPr>
            <a:spLocks noGrp="1"/>
          </p:cNvSpPr>
          <p:nvPr>
            <p:ph sz="quarter" idx="14"/>
          </p:nvPr>
        </p:nvSpPr>
        <p:spPr>
          <a:xfrm>
            <a:off x="5992408" y="2861733"/>
            <a:ext cx="5087388" cy="2512852"/>
          </a:xfrm>
        </p:spPr>
        <p:txBody>
          <a:bodyPr ancho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8A4F2805-8B85-4903-8F5F-4A624AAFC76E}" type="datetime1">
              <a:rPr lang="es-ES" noProof="0" smtClean="0"/>
              <a:pPr/>
              <a:t>25/03/2017</a:t>
            </a:fld>
            <a:endParaRPr lang="es-ES" noProof="0" dirty="0"/>
          </a:p>
        </p:txBody>
      </p:sp>
      <p:sp>
        <p:nvSpPr>
          <p:cNvPr id="8" name="Footer Placeholder 7"/>
          <p:cNvSpPr>
            <a:spLocks noGrp="1"/>
          </p:cNvSpPr>
          <p:nvPr>
            <p:ph type="ftr" sz="quarter" idx="11"/>
          </p:nvPr>
        </p:nvSpPr>
        <p:spPr/>
        <p:txBody>
          <a:bodyPr/>
          <a:lstStyle/>
          <a:p>
            <a:pPr rtl="0"/>
            <a:endParaRPr lang="es-ES" noProof="0" dirty="0"/>
          </a:p>
        </p:txBody>
      </p:sp>
      <p:sp>
        <p:nvSpPr>
          <p:cNvPr id="9" name="Slide Number Placeholder 8"/>
          <p:cNvSpPr>
            <a:spLocks noGrp="1"/>
          </p:cNvSpPr>
          <p:nvPr>
            <p:ph type="sldNum" sz="quarter" idx="12"/>
          </p:nvPr>
        </p:nvSpPr>
        <p:spPr/>
        <p:txBody>
          <a:bodyPr/>
          <a:lstStyle/>
          <a:p>
            <a:pPr rtl="0"/>
            <a:fld id="{E5FD5434-F838-4DD4-A17B-1CB1A1850DF4}" type="slidenum">
              <a:rPr lang="es-ES" noProof="0" smtClean="0"/>
              <a:t>‹Nº›</a:t>
            </a:fld>
            <a:endParaRPr lang="es-ES" noProof="0" dirty="0"/>
          </a:p>
        </p:txBody>
      </p:sp>
    </p:spTree>
    <p:extLst>
      <p:ext uri="{BB962C8B-B14F-4D97-AF65-F5344CB8AC3E}">
        <p14:creationId xmlns:p14="http://schemas.microsoft.com/office/powerpoint/2010/main" val="2633536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A107AC04-012B-449D-B0DD-3EA81C20D7E2}" type="datetime1">
              <a:rPr lang="es-ES" noProof="0" smtClean="0"/>
              <a:pPr/>
              <a:t>25/03/2017</a:t>
            </a:fld>
            <a:endParaRPr lang="es-ES" noProof="0" dirty="0"/>
          </a:p>
        </p:txBody>
      </p:sp>
      <p:sp>
        <p:nvSpPr>
          <p:cNvPr id="4" name="Footer Placeholder 3"/>
          <p:cNvSpPr>
            <a:spLocks noGrp="1"/>
          </p:cNvSpPr>
          <p:nvPr>
            <p:ph type="ftr" sz="quarter" idx="11"/>
          </p:nvPr>
        </p:nvSpPr>
        <p:spPr/>
        <p:txBody>
          <a:bodyPr/>
          <a:lstStyle/>
          <a:p>
            <a:pPr rtl="0"/>
            <a:endParaRPr lang="es-ES" noProof="0" dirty="0"/>
          </a:p>
        </p:txBody>
      </p:sp>
      <p:sp>
        <p:nvSpPr>
          <p:cNvPr id="5" name="Slide Number Placeholder 4"/>
          <p:cNvSpPr>
            <a:spLocks noGrp="1"/>
          </p:cNvSpPr>
          <p:nvPr>
            <p:ph type="sldNum" sz="quarter" idx="12"/>
          </p:nvPr>
        </p:nvSpPr>
        <p:spPr/>
        <p:txBody>
          <a:bodyPr/>
          <a:lstStyle/>
          <a:p>
            <a:pPr rtl="0"/>
            <a:fld id="{E5FD5434-F838-4DD4-A17B-1CB1A1850DF4}" type="slidenum">
              <a:rPr lang="es-ES" noProof="0" smtClean="0"/>
              <a:t>‹Nº›</a:t>
            </a:fld>
            <a:endParaRPr lang="es-ES" noProof="0" dirty="0"/>
          </a:p>
        </p:txBody>
      </p:sp>
    </p:spTree>
    <p:extLst>
      <p:ext uri="{BB962C8B-B14F-4D97-AF65-F5344CB8AC3E}">
        <p14:creationId xmlns:p14="http://schemas.microsoft.com/office/powerpoint/2010/main" val="1784666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C5CECA-2D3A-4680-9B49-752200DE467C}" type="datetimeFigureOut">
              <a:rPr lang="en-US" dirty="0"/>
              <a:t>3/25/2017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‹Nº›</a:t>
            </a:fld>
            <a:endParaRPr lang="en-US" dirty="0"/>
          </a:p>
        </p:txBody>
      </p:sp>
    </p:spTree>
    <p:extLst>
      <p:ext uri="{BB962C8B-B14F-4D97-AF65-F5344CB8AC3E}">
        <p14:creationId xmlns:p14="http://schemas.microsoft.com/office/powerpoint/2010/main" val="2448480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93463" y="685800"/>
            <a:ext cx="4125785" cy="2023252"/>
          </a:xfrm>
        </p:spPr>
        <p:txBody>
          <a:bodyPr anchor="b">
            <a:normAutofit/>
          </a:bodyPr>
          <a:lstStyle>
            <a:lvl1pPr algn="ctr">
              <a:defRPr sz="3599"/>
            </a:lvl1pPr>
          </a:lstStyle>
          <a:p>
            <a:r>
              <a:rPr lang="es-ES"/>
              <a:t>Haga clic para modificar el estilo de título del patrón</a:t>
            </a:r>
            <a:endParaRPr lang="en-US" dirty="0"/>
          </a:p>
        </p:txBody>
      </p:sp>
      <p:sp>
        <p:nvSpPr>
          <p:cNvPr id="10" name="Content Placeholder 2"/>
          <p:cNvSpPr>
            <a:spLocks noGrp="1"/>
          </p:cNvSpPr>
          <p:nvPr>
            <p:ph sz="quarter" idx="13"/>
          </p:nvPr>
        </p:nvSpPr>
        <p:spPr>
          <a:xfrm>
            <a:off x="5044818" y="685801"/>
            <a:ext cx="6032804" cy="4688785"/>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93462" y="2709053"/>
            <a:ext cx="4125786" cy="2665533"/>
          </a:xfrm>
        </p:spPr>
        <p:txBody>
          <a:bodyPr anchor="t">
            <a:normAutofit/>
          </a:bodyPr>
          <a:lstStyle>
            <a:lvl1pPr marL="0" indent="0" algn="ctr">
              <a:buNone/>
              <a:defRPr sz="1799"/>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45FD839E-BC80-419A-8F19-8F1355F80B16}" type="datetime1">
              <a:rPr lang="es-ES" noProof="0" smtClean="0"/>
              <a:pPr/>
              <a:t>25/03/2017</a:t>
            </a:fld>
            <a:endParaRPr lang="es-ES" noProof="0" dirty="0"/>
          </a:p>
        </p:txBody>
      </p:sp>
      <p:sp>
        <p:nvSpPr>
          <p:cNvPr id="6" name="Footer Placeholder 5"/>
          <p:cNvSpPr>
            <a:spLocks noGrp="1"/>
          </p:cNvSpPr>
          <p:nvPr>
            <p:ph type="ftr" sz="quarter" idx="11"/>
          </p:nvPr>
        </p:nvSpPr>
        <p:spPr/>
        <p:txBody>
          <a:bodyPr/>
          <a:lstStyle/>
          <a:p>
            <a:pPr rtl="0"/>
            <a:endParaRPr lang="es-ES" noProof="0" dirty="0"/>
          </a:p>
        </p:txBody>
      </p:sp>
      <p:sp>
        <p:nvSpPr>
          <p:cNvPr id="7" name="Slide Number Placeholder 6"/>
          <p:cNvSpPr>
            <a:spLocks noGrp="1"/>
          </p:cNvSpPr>
          <p:nvPr>
            <p:ph type="sldNum" sz="quarter" idx="12"/>
          </p:nvPr>
        </p:nvSpPr>
        <p:spPr/>
        <p:txBody>
          <a:bodyPr/>
          <a:lstStyle/>
          <a:p>
            <a:fld id="{E5FD5434-F838-4DD4-A17B-1CB1A1850DF4}" type="slidenum">
              <a:rPr lang="es-ES" noProof="0" smtClean="0"/>
              <a:pPr/>
              <a:t>‹Nº›</a:t>
            </a:fld>
            <a:endParaRPr lang="es-ES" noProof="0" dirty="0"/>
          </a:p>
        </p:txBody>
      </p:sp>
    </p:spTree>
    <p:extLst>
      <p:ext uri="{BB962C8B-B14F-4D97-AF65-F5344CB8AC3E}">
        <p14:creationId xmlns:p14="http://schemas.microsoft.com/office/powerpoint/2010/main" val="40447806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5621" y="685800"/>
            <a:ext cx="6343650" cy="2023252"/>
          </a:xfrm>
        </p:spPr>
        <p:txBody>
          <a:bodyPr anchor="b">
            <a:normAutofit/>
          </a:bodyPr>
          <a:lstStyle>
            <a:lvl1pPr algn="ctr">
              <a:defRPr sz="3599"/>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7480413" y="1"/>
            <a:ext cx="3597209" cy="5071533"/>
          </a:xfrm>
          <a:ln w="57150" cmpd="thinThick">
            <a:solidFill>
              <a:schemeClr val="bg1">
                <a:lumMod val="50000"/>
              </a:schemeClr>
            </a:solidFill>
            <a:miter lim="800000"/>
          </a:ln>
        </p:spPr>
        <p:txBody>
          <a:bodyPr anchor="t"/>
          <a:lstStyle>
            <a:lvl1pPr marL="0" indent="0" algn="ctr">
              <a:buNone/>
              <a:defRPr sz="3199"/>
            </a:lvl1pPr>
            <a:lvl2pPr marL="457063" indent="0">
              <a:buNone/>
              <a:defRPr sz="2799"/>
            </a:lvl2pPr>
            <a:lvl3pPr marL="914126" indent="0">
              <a:buNone/>
              <a:defRPr sz="2399"/>
            </a:lvl3pPr>
            <a:lvl4pPr marL="1371189" indent="0">
              <a:buNone/>
              <a:defRPr sz="1999"/>
            </a:lvl4pPr>
            <a:lvl5pPr marL="1828251" indent="0">
              <a:buNone/>
              <a:defRPr sz="1999"/>
            </a:lvl5pPr>
            <a:lvl6pPr marL="2285314" indent="0">
              <a:buNone/>
              <a:defRPr sz="1999"/>
            </a:lvl6pPr>
            <a:lvl7pPr marL="2742377" indent="0">
              <a:buNone/>
              <a:defRPr sz="1999"/>
            </a:lvl7pPr>
            <a:lvl8pPr marL="3199440" indent="0">
              <a:buNone/>
              <a:defRPr sz="1999"/>
            </a:lvl8pPr>
            <a:lvl9pPr marL="3656503" indent="0">
              <a:buNone/>
              <a:defRPr sz="1999"/>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85623" y="2709053"/>
            <a:ext cx="6343649" cy="2362481"/>
          </a:xfrm>
        </p:spPr>
        <p:txBody>
          <a:bodyPr anchor="t">
            <a:normAutofit/>
          </a:bodyPr>
          <a:lstStyle>
            <a:lvl1pPr marL="0" indent="0" algn="ctr">
              <a:buNone/>
              <a:defRPr sz="1799"/>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45FD839E-BC80-419A-8F19-8F1355F80B16}" type="datetime1">
              <a:rPr lang="es-ES" noProof="0" smtClean="0"/>
              <a:pPr/>
              <a:t>25/03/2017</a:t>
            </a:fld>
            <a:endParaRPr lang="es-ES" noProof="0" dirty="0"/>
          </a:p>
        </p:txBody>
      </p:sp>
      <p:sp>
        <p:nvSpPr>
          <p:cNvPr id="6" name="Footer Placeholder 5"/>
          <p:cNvSpPr>
            <a:spLocks noGrp="1"/>
          </p:cNvSpPr>
          <p:nvPr>
            <p:ph type="ftr" sz="quarter" idx="11"/>
          </p:nvPr>
        </p:nvSpPr>
        <p:spPr/>
        <p:txBody>
          <a:bodyPr/>
          <a:lstStyle/>
          <a:p>
            <a:pPr rtl="0"/>
            <a:endParaRPr lang="es-ES" noProof="0" dirty="0"/>
          </a:p>
        </p:txBody>
      </p:sp>
      <p:sp>
        <p:nvSpPr>
          <p:cNvPr id="7" name="Slide Number Placeholder 6"/>
          <p:cNvSpPr>
            <a:spLocks noGrp="1"/>
          </p:cNvSpPr>
          <p:nvPr>
            <p:ph type="sldNum" sz="quarter" idx="12"/>
          </p:nvPr>
        </p:nvSpPr>
        <p:spPr/>
        <p:txBody>
          <a:bodyPr/>
          <a:lstStyle/>
          <a:p>
            <a:fld id="{E5FD5434-F838-4DD4-A17B-1CB1A1850DF4}" type="slidenum">
              <a:rPr lang="es-ES" noProof="0" smtClean="0"/>
              <a:pPr/>
              <a:t>‹Nº›</a:t>
            </a:fld>
            <a:endParaRPr lang="es-ES" noProof="0" dirty="0"/>
          </a:p>
        </p:txBody>
      </p:sp>
    </p:spTree>
    <p:extLst>
      <p:ext uri="{BB962C8B-B14F-4D97-AF65-F5344CB8AC3E}">
        <p14:creationId xmlns:p14="http://schemas.microsoft.com/office/powerpoint/2010/main" val="40106807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8000"/>
          </a:xfrm>
          <a:prstGeom prst="rect">
            <a:avLst/>
          </a:prstGeom>
        </p:spPr>
      </p:pic>
      <p:grpSp>
        <p:nvGrpSpPr>
          <p:cNvPr id="10" name="Group 9"/>
          <p:cNvGrpSpPr/>
          <p:nvPr/>
        </p:nvGrpSpPr>
        <p:grpSpPr>
          <a:xfrm>
            <a:off x="-25391" y="1"/>
            <a:ext cx="12002224"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623" y="685801"/>
            <a:ext cx="10394174" cy="1151965"/>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85622" y="2063396"/>
            <a:ext cx="10394175" cy="3311189"/>
          </a:xfrm>
          <a:prstGeom prst="rect">
            <a:avLst/>
          </a:prstGeom>
        </p:spPr>
        <p:txBody>
          <a:bodyPr vert="horz" lIns="91440" tIns="45720" rIns="91440" bIns="45720" rtlCol="0" anchor="ct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296183" y="5757334"/>
            <a:ext cx="3783614" cy="498470"/>
          </a:xfrm>
          <a:prstGeom prst="rect">
            <a:avLst/>
          </a:prstGeom>
        </p:spPr>
        <p:txBody>
          <a:bodyPr vert="horz" lIns="91440" tIns="45720" rIns="91440" bIns="45720" rtlCol="0" anchor="ctr"/>
          <a:lstStyle>
            <a:lvl1pPr algn="r">
              <a:defRPr sz="3199" cap="all" baseline="0">
                <a:solidFill>
                  <a:schemeClr val="accent1">
                    <a:lumMod val="50000"/>
                  </a:schemeClr>
                </a:solidFill>
              </a:defRPr>
            </a:lvl1pPr>
          </a:lstStyle>
          <a:p>
            <a:fld id="{45FD839E-BC80-419A-8F19-8F1355F80B16}" type="datetime1">
              <a:rPr lang="es-ES" noProof="0" smtClean="0"/>
              <a:pPr/>
              <a:t>25/03/2017</a:t>
            </a:fld>
            <a:endParaRPr lang="es-ES" noProof="0" dirty="0"/>
          </a:p>
        </p:txBody>
      </p:sp>
      <p:sp>
        <p:nvSpPr>
          <p:cNvPr id="5" name="Footer Placeholder 4"/>
          <p:cNvSpPr>
            <a:spLocks noGrp="1"/>
          </p:cNvSpPr>
          <p:nvPr>
            <p:ph type="ftr" sz="quarter" idx="3"/>
          </p:nvPr>
        </p:nvSpPr>
        <p:spPr>
          <a:xfrm>
            <a:off x="685623" y="5757334"/>
            <a:ext cx="5498287" cy="498470"/>
          </a:xfrm>
          <a:prstGeom prst="rect">
            <a:avLst/>
          </a:prstGeom>
        </p:spPr>
        <p:txBody>
          <a:bodyPr vert="horz" lIns="91440" tIns="45720" rIns="91440" bIns="45720" rtlCol="0" anchor="ctr"/>
          <a:lstStyle>
            <a:lvl1pPr algn="l">
              <a:defRPr sz="3199" cap="all" baseline="0">
                <a:solidFill>
                  <a:schemeClr val="accent1">
                    <a:lumMod val="50000"/>
                  </a:schemeClr>
                </a:solidFill>
              </a:defRPr>
            </a:lvl1pPr>
          </a:lstStyle>
          <a:p>
            <a:pPr rtl="0"/>
            <a:endParaRPr lang="es-ES" noProof="0" dirty="0"/>
          </a:p>
        </p:txBody>
      </p:sp>
      <p:sp>
        <p:nvSpPr>
          <p:cNvPr id="6" name="Slide Number Placeholder 5"/>
          <p:cNvSpPr>
            <a:spLocks noGrp="1"/>
          </p:cNvSpPr>
          <p:nvPr>
            <p:ph type="sldNum" sz="quarter" idx="4"/>
          </p:nvPr>
        </p:nvSpPr>
        <p:spPr>
          <a:xfrm>
            <a:off x="6285484" y="5757334"/>
            <a:ext cx="906950" cy="498470"/>
          </a:xfrm>
          <a:prstGeom prst="rect">
            <a:avLst/>
          </a:prstGeom>
        </p:spPr>
        <p:txBody>
          <a:bodyPr vert="horz" lIns="91440" tIns="45720" rIns="91440" bIns="45720" rtlCol="0" anchor="ctr"/>
          <a:lstStyle>
            <a:lvl1pPr algn="ctr">
              <a:defRPr sz="3199" cap="all" baseline="0">
                <a:solidFill>
                  <a:schemeClr val="accent1">
                    <a:lumMod val="50000"/>
                  </a:schemeClr>
                </a:solidFill>
              </a:defRPr>
            </a:lvl1pPr>
          </a:lstStyle>
          <a:p>
            <a:fld id="{E5FD5434-F838-4DD4-A17B-1CB1A1850DF4}" type="slidenum">
              <a:rPr lang="es-ES" noProof="0" smtClean="0"/>
              <a:pPr/>
              <a:t>‹Nº›</a:t>
            </a:fld>
            <a:endParaRPr lang="es-ES" noProof="0" dirty="0"/>
          </a:p>
        </p:txBody>
      </p:sp>
    </p:spTree>
    <p:extLst>
      <p:ext uri="{BB962C8B-B14F-4D97-AF65-F5344CB8AC3E}">
        <p14:creationId xmlns:p14="http://schemas.microsoft.com/office/powerpoint/2010/main" val="2877126698"/>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 id="2147483696" r:id="rId13"/>
    <p:sldLayoutId id="2147483697" r:id="rId14"/>
    <p:sldLayoutId id="2147483698" r:id="rId15"/>
    <p:sldLayoutId id="2147483699" r:id="rId16"/>
    <p:sldLayoutId id="2147483700"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126" rtl="0" eaLnBrk="1" latinLnBrk="0" hangingPunct="1">
        <a:lnSpc>
          <a:spcPct val="90000"/>
        </a:lnSpc>
        <a:spcBef>
          <a:spcPct val="0"/>
        </a:spcBef>
        <a:buNone/>
        <a:defRPr sz="5398" kern="1200" cap="all" baseline="0">
          <a:solidFill>
            <a:schemeClr val="accent1"/>
          </a:solidFill>
          <a:effectLst/>
          <a:latin typeface="+mj-lt"/>
          <a:ea typeface="+mj-ea"/>
          <a:cs typeface="+mj-cs"/>
        </a:defRPr>
      </a:lvl1pPr>
    </p:titleStyle>
    <p:bodyStyle>
      <a:lvl1pPr marL="228531" indent="-228531" algn="l" defTabSz="914126" rtl="0" eaLnBrk="1" latinLnBrk="0" hangingPunct="1">
        <a:lnSpc>
          <a:spcPct val="120000"/>
        </a:lnSpc>
        <a:spcBef>
          <a:spcPts val="1000"/>
        </a:spcBef>
        <a:buClr>
          <a:schemeClr val="accent1"/>
        </a:buClr>
        <a:buSzPct val="160000"/>
        <a:buFont typeface="Arial" panose="020B0604020202020204" pitchFamily="34" charset="0"/>
        <a:buChar char="•"/>
        <a:defRPr sz="1999" kern="1200" cap="all" baseline="0">
          <a:solidFill>
            <a:schemeClr val="tx1"/>
          </a:solidFill>
          <a:effectLst/>
          <a:latin typeface="+mn-lt"/>
          <a:ea typeface="+mn-ea"/>
          <a:cs typeface="+mn-cs"/>
        </a:defRPr>
      </a:lvl1pPr>
      <a:lvl2pPr marL="685594" indent="-228531" algn="l" defTabSz="914126" rtl="0" eaLnBrk="1" latinLnBrk="0" hangingPunct="1">
        <a:lnSpc>
          <a:spcPct val="120000"/>
        </a:lnSpc>
        <a:spcBef>
          <a:spcPts val="500"/>
        </a:spcBef>
        <a:buClr>
          <a:schemeClr val="accent1"/>
        </a:buClr>
        <a:buSzPct val="160000"/>
        <a:buFont typeface="Arial" panose="020B0604020202020204" pitchFamily="34" charset="0"/>
        <a:buChar char="•"/>
        <a:defRPr sz="1799" kern="1200" cap="all" baseline="0">
          <a:solidFill>
            <a:schemeClr val="tx1"/>
          </a:solidFill>
          <a:effectLst/>
          <a:latin typeface="+mn-lt"/>
          <a:ea typeface="+mn-ea"/>
          <a:cs typeface="+mn-cs"/>
        </a:defRPr>
      </a:lvl2pPr>
      <a:lvl3pPr marL="1142657" indent="-228531" algn="l" defTabSz="914126"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599720" indent="-228531" algn="l" defTabSz="914126"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6783" indent="-228531" algn="l" defTabSz="914126"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3846" indent="-228531" algn="l" defTabSz="914126"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0908" indent="-228531" algn="l" defTabSz="914126"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7971" indent="-228531" algn="l" defTabSz="914126"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5034" indent="-228531" algn="l" defTabSz="914126"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ctrTitle"/>
          </p:nvPr>
        </p:nvSpPr>
        <p:spPr/>
        <p:txBody>
          <a:bodyPr rtlCol="0">
            <a:normAutofit fontScale="90000"/>
          </a:bodyPr>
          <a:lstStyle/>
          <a:p>
            <a:br>
              <a:rPr lang="es-ES" dirty="0"/>
            </a:br>
            <a:r>
              <a:rPr lang="es-ES" sz="6000" dirty="0"/>
              <a:t>JORNADES INTERNES DEL CENTRE</a:t>
            </a:r>
            <a:br>
              <a:rPr lang="es-ES" sz="6000" dirty="0"/>
            </a:br>
            <a:r>
              <a:rPr lang="es-ES" sz="6000" dirty="0"/>
              <a:t>15.1.2017</a:t>
            </a:r>
            <a:br>
              <a:rPr lang="es-ES" sz="6000" dirty="0"/>
            </a:br>
            <a:endParaRPr lang="es-ES" sz="6000" dirty="0"/>
          </a:p>
        </p:txBody>
      </p:sp>
      <p:sp>
        <p:nvSpPr>
          <p:cNvPr id="2" name="Subtítulo 1"/>
          <p:cNvSpPr>
            <a:spLocks noGrp="1"/>
          </p:cNvSpPr>
          <p:nvPr>
            <p:ph type="subTitle" idx="1"/>
          </p:nvPr>
        </p:nvSpPr>
        <p:spPr>
          <a:xfrm rot="21420000">
            <a:off x="949269" y="3035759"/>
            <a:ext cx="9752647" cy="550333"/>
          </a:xfrm>
        </p:spPr>
        <p:txBody>
          <a:bodyPr rtlCol="0">
            <a:noAutofit/>
          </a:bodyPr>
          <a:lstStyle/>
          <a:p>
            <a:pPr rtl="0"/>
            <a:r>
              <a:rPr lang="es-ES" sz="2800" dirty="0"/>
              <a:t>CONCLUSIONS</a:t>
            </a:r>
          </a:p>
          <a:p>
            <a:pPr rtl="0"/>
            <a:r>
              <a:rPr lang="es-ES" sz="2800" dirty="0"/>
              <a:t>RECULL DE PRINCIPALS PROPOSTES</a:t>
            </a:r>
          </a:p>
        </p:txBody>
      </p:sp>
    </p:spTree>
    <p:extLst>
      <p:ext uri="{BB962C8B-B14F-4D97-AF65-F5344CB8AC3E}">
        <p14:creationId xmlns:p14="http://schemas.microsoft.com/office/powerpoint/2010/main" val="1082871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ca-ES" b="1" dirty="0"/>
              <a:t>Línies de finançament</a:t>
            </a:r>
            <a:br>
              <a:rPr lang="es-ES" dirty="0"/>
            </a:br>
            <a:endParaRPr lang="es-ES" dirty="0"/>
          </a:p>
        </p:txBody>
      </p:sp>
      <p:sp>
        <p:nvSpPr>
          <p:cNvPr id="3" name="Marcador de contenido 2"/>
          <p:cNvSpPr>
            <a:spLocks noGrp="1"/>
          </p:cNvSpPr>
          <p:nvPr>
            <p:ph sz="quarter" idx="13"/>
          </p:nvPr>
        </p:nvSpPr>
        <p:spPr/>
        <p:txBody>
          <a:bodyPr/>
          <a:lstStyle/>
          <a:p>
            <a:pPr lvl="0"/>
            <a:r>
              <a:rPr lang="ca-ES" dirty="0"/>
              <a:t>Persona encarregada de cercar subvencions i projectes d’interès per l’Ateneu. Així com de desenvolupar noves línies de finançament.</a:t>
            </a:r>
            <a:endParaRPr lang="es-ES" dirty="0"/>
          </a:p>
          <a:p>
            <a:pPr marL="0" indent="0">
              <a:buNone/>
            </a:pPr>
            <a:endParaRPr lang="es-ES" dirty="0"/>
          </a:p>
          <a:p>
            <a:pPr lvl="0"/>
            <a:r>
              <a:rPr lang="ca-ES" dirty="0"/>
              <a:t>Avaluar la possibilitat d’ampliar la quota de les persones sòcies, així com de diversificar els tipus de quota (per exemple, quota familiar).</a:t>
            </a:r>
            <a:endParaRPr lang="es-ES" dirty="0"/>
          </a:p>
          <a:p>
            <a:endParaRPr lang="es-ES" dirty="0"/>
          </a:p>
        </p:txBody>
      </p:sp>
    </p:spTree>
    <p:extLst>
      <p:ext uri="{BB962C8B-B14F-4D97-AF65-F5344CB8AC3E}">
        <p14:creationId xmlns:p14="http://schemas.microsoft.com/office/powerpoint/2010/main" val="535963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5623" y="1"/>
            <a:ext cx="10394174" cy="1412776"/>
          </a:xfrm>
        </p:spPr>
        <p:txBody>
          <a:bodyPr>
            <a:normAutofit/>
          </a:bodyPr>
          <a:lstStyle/>
          <a:p>
            <a:r>
              <a:rPr lang="es-ES" dirty="0"/>
              <a:t>LES JORNADES</a:t>
            </a:r>
          </a:p>
        </p:txBody>
      </p:sp>
      <p:sp>
        <p:nvSpPr>
          <p:cNvPr id="3" name="Marcador de contenido 2"/>
          <p:cNvSpPr>
            <a:spLocks noGrp="1"/>
          </p:cNvSpPr>
          <p:nvPr>
            <p:ph sz="quarter" idx="13"/>
          </p:nvPr>
        </p:nvSpPr>
        <p:spPr>
          <a:xfrm>
            <a:off x="685622" y="1268761"/>
            <a:ext cx="10392000" cy="1944216"/>
          </a:xfrm>
        </p:spPr>
        <p:txBody>
          <a:bodyPr>
            <a:normAutofit/>
          </a:bodyPr>
          <a:lstStyle/>
          <a:p>
            <a:r>
              <a:rPr lang="es-ES" dirty="0"/>
              <a:t>Unes 70 </a:t>
            </a:r>
            <a:r>
              <a:rPr lang="es-ES" dirty="0" err="1"/>
              <a:t>socis</a:t>
            </a:r>
            <a:r>
              <a:rPr lang="es-ES" dirty="0"/>
              <a:t> van participar</a:t>
            </a:r>
          </a:p>
          <a:p>
            <a:r>
              <a:rPr lang="es-ES" dirty="0"/>
              <a:t>LA VALORACIÓ EN GENERAL DE LES JORNADES VAN SER MOLT </a:t>
            </a:r>
            <a:r>
              <a:rPr lang="es-ES" dirty="0" err="1"/>
              <a:t>POsITIVES</a:t>
            </a:r>
            <a:endParaRPr lang="es-ES" dirty="0"/>
          </a:p>
          <a:p>
            <a:r>
              <a:rPr lang="es-ES" dirty="0"/>
              <a:t>EL REPTE ES COM INCORPOREM LES PROPOSTES I LES IDEES A L’ORGANITZACIÓ</a:t>
            </a:r>
          </a:p>
          <a:p>
            <a:pPr marL="0" indent="0">
              <a:buNone/>
            </a:pPr>
            <a:endParaRPr lang="es-ES" dirty="0"/>
          </a:p>
          <a:p>
            <a:pPr marL="0" indent="0">
              <a:buNone/>
            </a:pPr>
            <a:endParaRPr lang="es-ES" dirty="0"/>
          </a:p>
        </p:txBody>
      </p:sp>
      <p:pic>
        <p:nvPicPr>
          <p:cNvPr id="4" name="Imagen 3" descr="C:\Users\Usuario\Pictures\Imatges informe Caldes\IMG_6928.JPG"/>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0943740">
            <a:off x="293673" y="2997663"/>
            <a:ext cx="4032448" cy="2979711"/>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5" name="Imagen 4" descr="C:\Users\Usuario\Pictures\Imatges informe Caldes\IMG_6922.JPG"/>
          <p:cNvPicPr/>
          <p:nvPr/>
        </p:nvPicPr>
        <p:blipFill>
          <a:blip r:embed="rId3" cstate="print">
            <a:extLst>
              <a:ext uri="{28A0092B-C50C-407E-A947-70E740481C1C}">
                <a14:useLocalDpi xmlns:a14="http://schemas.microsoft.com/office/drawing/2010/main" val="0"/>
              </a:ext>
            </a:extLst>
          </a:blip>
          <a:srcRect/>
          <a:stretch>
            <a:fillRect/>
          </a:stretch>
        </p:blipFill>
        <p:spPr bwMode="auto">
          <a:xfrm rot="876593">
            <a:off x="7966620" y="2983261"/>
            <a:ext cx="3528392" cy="2907703"/>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extLst>
      <p:ext uri="{BB962C8B-B14F-4D97-AF65-F5344CB8AC3E}">
        <p14:creationId xmlns:p14="http://schemas.microsoft.com/office/powerpoint/2010/main" val="32057594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descr="C:\Users\Usuario\Pictures\Imatges informe Caldes\IMG_GRUPSANDRA3.jpg"/>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0836824">
            <a:off x="471664" y="598207"/>
            <a:ext cx="4056087" cy="3012792"/>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5" name="Imagen 4" descr="Y:\1 - ESTUDIS EN ACTIU\13-CaldesMontbui_PEElCentre\3- JORNADA\IMATGES\IMG_GRUPSANDRA.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82444" y="218863"/>
            <a:ext cx="3649563" cy="2511782"/>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6" name="Imagen 5" descr="Y:\1 - ESTUDIS EN ACTIU\13-CaldesMontbui_PEElCentre\3- JORNADA\IMATGES\IMG_GRUPSANDRA2.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38477" y="3429000"/>
            <a:ext cx="3457575" cy="2562225"/>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8" name="Imagen 7" descr="C:\Users\Usuario\Pictures\Imatges informe Caldes\IMG_6933.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246540" y="3645024"/>
            <a:ext cx="4175973" cy="2538387"/>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9" name="Imatge 9" descr="C:\Users\INSTITUT2017\Google Drive\Treball\Fundació Ferrer i Guardia\El Centru Caldes de Montbui\IMG-20170119-WA0001.jp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382444" y="188640"/>
            <a:ext cx="4583430" cy="2573020"/>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extLst>
      <p:ext uri="{BB962C8B-B14F-4D97-AF65-F5344CB8AC3E}">
        <p14:creationId xmlns:p14="http://schemas.microsoft.com/office/powerpoint/2010/main" val="13291411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ítulo 12"/>
          <p:cNvSpPr>
            <a:spLocks noGrp="1"/>
          </p:cNvSpPr>
          <p:nvPr>
            <p:ph type="title"/>
          </p:nvPr>
        </p:nvSpPr>
        <p:spPr>
          <a:xfrm>
            <a:off x="914162" y="188640"/>
            <a:ext cx="10360501" cy="714152"/>
          </a:xfrm>
        </p:spPr>
        <p:txBody>
          <a:bodyPr rtlCol="0">
            <a:normAutofit fontScale="90000"/>
          </a:bodyPr>
          <a:lstStyle/>
          <a:p>
            <a:pPr rtl="0"/>
            <a:r>
              <a:rPr lang="es-ES" dirty="0"/>
              <a:t>PLA DE COMUNICACIÓ</a:t>
            </a:r>
          </a:p>
        </p:txBody>
      </p:sp>
      <p:sp>
        <p:nvSpPr>
          <p:cNvPr id="14" name="Marcador de posición de contenido 13"/>
          <p:cNvSpPr>
            <a:spLocks noGrp="1"/>
          </p:cNvSpPr>
          <p:nvPr>
            <p:ph sz="quarter" idx="13"/>
          </p:nvPr>
        </p:nvSpPr>
        <p:spPr>
          <a:xfrm>
            <a:off x="914162" y="902792"/>
            <a:ext cx="10360501" cy="4614440"/>
          </a:xfrm>
        </p:spPr>
        <p:txBody>
          <a:bodyPr rtlCol="0">
            <a:noAutofit/>
          </a:bodyPr>
          <a:lstStyle/>
          <a:p>
            <a:pPr marL="0" indent="0">
              <a:buNone/>
            </a:pPr>
            <a:endParaRPr lang="es-ES" sz="2000" dirty="0"/>
          </a:p>
          <a:p>
            <a:pPr lvl="0"/>
            <a:r>
              <a:rPr lang="ca-ES" sz="3600" dirty="0"/>
              <a:t>COMUNICACIÓ </a:t>
            </a:r>
            <a:r>
              <a:rPr lang="ca-ES" sz="3600" dirty="0" err="1"/>
              <a:t>InternA</a:t>
            </a:r>
            <a:r>
              <a:rPr lang="ca-ES" sz="3600" dirty="0"/>
              <a:t>:</a:t>
            </a:r>
            <a:endParaRPr lang="es-ES" sz="3600" dirty="0"/>
          </a:p>
          <a:p>
            <a:pPr lvl="0">
              <a:buFont typeface="Courier New" panose="02070309020205020404" pitchFamily="49" charset="0"/>
              <a:buChar char="o"/>
            </a:pPr>
            <a:r>
              <a:rPr lang="ca-ES" sz="2000" dirty="0"/>
              <a:t>Generar espais i moments de trobada per fomentar la coneixença entre entitats i socis/es.</a:t>
            </a:r>
            <a:endParaRPr lang="es-ES" sz="2000" dirty="0"/>
          </a:p>
          <a:p>
            <a:pPr>
              <a:buFont typeface="Courier New" panose="02070309020205020404" pitchFamily="49" charset="0"/>
              <a:buChar char="o"/>
            </a:pPr>
            <a:r>
              <a:rPr lang="ca-ES" sz="2000" dirty="0"/>
              <a:t>Crear una comissió amb membres de diferents entitats.</a:t>
            </a:r>
            <a:endParaRPr lang="es-ES" sz="2000" dirty="0"/>
          </a:p>
          <a:p>
            <a:pPr>
              <a:buFont typeface="Courier New" panose="02070309020205020404" pitchFamily="49" charset="0"/>
              <a:buChar char="o"/>
            </a:pPr>
            <a:r>
              <a:rPr lang="ca-ES" sz="2000" dirty="0"/>
              <a:t>Agilitzar la forma que les decisions de la Junta arriben als socis/es, establir canals adequats per assegurar que la informació arriba a tothom.</a:t>
            </a:r>
            <a:endParaRPr lang="es-ES" sz="2000" dirty="0"/>
          </a:p>
          <a:p>
            <a:pPr>
              <a:buFont typeface="Courier New" panose="02070309020205020404" pitchFamily="49" charset="0"/>
              <a:buChar char="o"/>
            </a:pPr>
            <a:r>
              <a:rPr lang="ca-ES" sz="2000" dirty="0"/>
              <a:t> Establir un sistema de retorn periòdic de l’activitat dels òrgans de gestió. Per tal que totes les persones sòcies i entitats tinguin fàcil accés a aquesta informació.</a:t>
            </a:r>
            <a:endParaRPr lang="es-ES" sz="2000" dirty="0"/>
          </a:p>
          <a:p>
            <a:pPr marL="0" indent="0">
              <a:buNone/>
            </a:pPr>
            <a:r>
              <a:rPr lang="ca-ES" sz="2000" dirty="0"/>
              <a:t> </a:t>
            </a:r>
            <a:endParaRPr lang="es-ES" sz="2000" dirty="0"/>
          </a:p>
          <a:p>
            <a:pPr marL="0" indent="0" rtl="0">
              <a:buNone/>
            </a:pPr>
            <a:endParaRPr lang="es-ES" sz="1100" dirty="0"/>
          </a:p>
        </p:txBody>
      </p:sp>
    </p:spTree>
    <p:extLst>
      <p:ext uri="{BB962C8B-B14F-4D97-AF65-F5344CB8AC3E}">
        <p14:creationId xmlns:p14="http://schemas.microsoft.com/office/powerpoint/2010/main" val="1795219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ítulo 12"/>
          <p:cNvSpPr>
            <a:spLocks noGrp="1"/>
          </p:cNvSpPr>
          <p:nvPr>
            <p:ph type="title"/>
          </p:nvPr>
        </p:nvSpPr>
        <p:spPr>
          <a:xfrm>
            <a:off x="914162" y="188640"/>
            <a:ext cx="10360501" cy="714152"/>
          </a:xfrm>
        </p:spPr>
        <p:txBody>
          <a:bodyPr rtlCol="0">
            <a:normAutofit fontScale="90000"/>
          </a:bodyPr>
          <a:lstStyle/>
          <a:p>
            <a:pPr rtl="0"/>
            <a:r>
              <a:rPr lang="es-ES" dirty="0"/>
              <a:t>PLA DE COMUNICACIÓ</a:t>
            </a:r>
          </a:p>
        </p:txBody>
      </p:sp>
      <p:sp>
        <p:nvSpPr>
          <p:cNvPr id="14" name="Marcador de posición de contenido 13"/>
          <p:cNvSpPr>
            <a:spLocks noGrp="1"/>
          </p:cNvSpPr>
          <p:nvPr>
            <p:ph sz="quarter" idx="13"/>
          </p:nvPr>
        </p:nvSpPr>
        <p:spPr>
          <a:xfrm>
            <a:off x="914162" y="902792"/>
            <a:ext cx="10360501" cy="4614440"/>
          </a:xfrm>
        </p:spPr>
        <p:txBody>
          <a:bodyPr rtlCol="0">
            <a:noAutofit/>
          </a:bodyPr>
          <a:lstStyle/>
          <a:p>
            <a:pPr marL="0" indent="0">
              <a:buNone/>
            </a:pPr>
            <a:endParaRPr lang="es-ES" sz="1100" dirty="0"/>
          </a:p>
          <a:p>
            <a:pPr lvl="0"/>
            <a:r>
              <a:rPr lang="ca-ES" sz="3600" dirty="0"/>
              <a:t>Extern: </a:t>
            </a:r>
            <a:endParaRPr lang="es-ES" sz="3600" dirty="0"/>
          </a:p>
          <a:p>
            <a:pPr lvl="0">
              <a:buFont typeface="Courier New" panose="02070309020205020404" pitchFamily="49" charset="0"/>
              <a:buChar char="o"/>
            </a:pPr>
            <a:r>
              <a:rPr lang="ca-ES" sz="2000" dirty="0"/>
              <a:t>Fomentar la percepció de El Centre com un espai obert.</a:t>
            </a:r>
            <a:endParaRPr lang="es-ES" sz="2000" dirty="0"/>
          </a:p>
          <a:p>
            <a:pPr lvl="0">
              <a:buFont typeface="Courier New" panose="02070309020205020404" pitchFamily="49" charset="0"/>
              <a:buChar char="o"/>
            </a:pPr>
            <a:r>
              <a:rPr lang="ca-ES" sz="2000" dirty="0" err="1"/>
              <a:t>Visibilitzar</a:t>
            </a:r>
            <a:r>
              <a:rPr lang="ca-ES" sz="2000" dirty="0"/>
              <a:t> l’Ateneu més enllà del Cafè.</a:t>
            </a:r>
            <a:endParaRPr lang="es-ES" sz="2000" dirty="0"/>
          </a:p>
          <a:p>
            <a:pPr lvl="0">
              <a:buFont typeface="Courier New" panose="02070309020205020404" pitchFamily="49" charset="0"/>
              <a:buChar char="o"/>
            </a:pPr>
            <a:r>
              <a:rPr lang="ca-ES" sz="2000" dirty="0"/>
              <a:t>Incrementar la freqüència d’enviament del butlletí d’activitats.</a:t>
            </a:r>
            <a:endParaRPr lang="es-ES" sz="2000" dirty="0"/>
          </a:p>
          <a:p>
            <a:pPr lvl="0">
              <a:buFont typeface="Courier New" panose="02070309020205020404" pitchFamily="49" charset="0"/>
              <a:buChar char="o"/>
            </a:pPr>
            <a:r>
              <a:rPr lang="ca-ES" sz="2000" dirty="0"/>
              <a:t>Temes: ideari, activitats, traspàs decisions junta.</a:t>
            </a:r>
            <a:endParaRPr lang="es-ES" sz="2000" dirty="0"/>
          </a:p>
          <a:p>
            <a:pPr lvl="0">
              <a:buFont typeface="Courier New" panose="02070309020205020404" pitchFamily="49" charset="0"/>
              <a:buChar char="o"/>
            </a:pPr>
            <a:r>
              <a:rPr lang="ca-ES" sz="2000" dirty="0"/>
              <a:t>Crear un Punt d’Informació.</a:t>
            </a:r>
            <a:endParaRPr lang="es-ES" sz="2000" dirty="0"/>
          </a:p>
          <a:p>
            <a:pPr lvl="0">
              <a:buFont typeface="Courier New" panose="02070309020205020404" pitchFamily="49" charset="0"/>
              <a:buChar char="o"/>
            </a:pPr>
            <a:r>
              <a:rPr lang="ca-ES" sz="2000" dirty="0"/>
              <a:t>Crear un espai web en format </a:t>
            </a:r>
            <a:r>
              <a:rPr lang="ca-ES" sz="2000" dirty="0" err="1"/>
              <a:t>wiki</a:t>
            </a:r>
            <a:r>
              <a:rPr lang="ca-ES" sz="2000" dirty="0"/>
              <a:t> amb un administrador.</a:t>
            </a:r>
            <a:endParaRPr lang="es-ES" sz="2000" dirty="0"/>
          </a:p>
          <a:p>
            <a:pPr lvl="0">
              <a:buFont typeface="Courier New" panose="02070309020205020404" pitchFamily="49" charset="0"/>
              <a:buChar char="o"/>
            </a:pPr>
            <a:r>
              <a:rPr lang="ca-ES" sz="2000" dirty="0"/>
              <a:t>Persona especialitzada encarregada de la comunicació.</a:t>
            </a:r>
            <a:endParaRPr lang="es-ES" sz="2000" dirty="0"/>
          </a:p>
          <a:p>
            <a:pPr marL="0" indent="0" rtl="0">
              <a:buNone/>
            </a:pPr>
            <a:endParaRPr lang="es-ES" sz="1100" dirty="0"/>
          </a:p>
        </p:txBody>
      </p:sp>
    </p:spTree>
    <p:extLst>
      <p:ext uri="{BB962C8B-B14F-4D97-AF65-F5344CB8AC3E}">
        <p14:creationId xmlns:p14="http://schemas.microsoft.com/office/powerpoint/2010/main" val="8564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65820" y="332656"/>
            <a:ext cx="10004787" cy="1008112"/>
          </a:xfrm>
        </p:spPr>
        <p:txBody>
          <a:bodyPr rtlCol="0">
            <a:normAutofit fontScale="90000"/>
          </a:bodyPr>
          <a:lstStyle/>
          <a:p>
            <a:r>
              <a:rPr lang="ca-ES" b="1" dirty="0"/>
              <a:t>Potenciació treball transversal</a:t>
            </a:r>
            <a:br>
              <a:rPr lang="es-ES" dirty="0"/>
            </a:br>
            <a:endParaRPr lang="es-ES" dirty="0"/>
          </a:p>
        </p:txBody>
      </p:sp>
      <p:sp>
        <p:nvSpPr>
          <p:cNvPr id="3" name="Marcador de contenido 2"/>
          <p:cNvSpPr>
            <a:spLocks noGrp="1"/>
          </p:cNvSpPr>
          <p:nvPr>
            <p:ph sz="quarter" idx="13"/>
          </p:nvPr>
        </p:nvSpPr>
        <p:spPr>
          <a:xfrm>
            <a:off x="914162" y="1052737"/>
            <a:ext cx="10360501" cy="4176464"/>
          </a:xfrm>
        </p:spPr>
        <p:txBody>
          <a:bodyPr>
            <a:normAutofit/>
          </a:bodyPr>
          <a:lstStyle/>
          <a:p>
            <a:pPr lvl="0"/>
            <a:r>
              <a:rPr lang="ca-ES" dirty="0"/>
              <a:t>Alliberat.</a:t>
            </a:r>
            <a:endParaRPr lang="es-ES" dirty="0"/>
          </a:p>
          <a:p>
            <a:pPr lvl="0"/>
            <a:r>
              <a:rPr lang="ca-ES" dirty="0"/>
              <a:t>Participació entitats Junta El Centre.</a:t>
            </a:r>
            <a:endParaRPr lang="es-ES" dirty="0"/>
          </a:p>
          <a:p>
            <a:pPr lvl="0"/>
            <a:r>
              <a:rPr lang="ca-ES" dirty="0"/>
              <a:t>Fomentar la participació de les persones sòcies (campanyes de motivació i informació).</a:t>
            </a:r>
            <a:endParaRPr lang="es-ES" dirty="0"/>
          </a:p>
          <a:p>
            <a:pPr lvl="0"/>
            <a:r>
              <a:rPr lang="ca-ES" dirty="0"/>
              <a:t>Generació d’espais de trobada de les entitats, foment de l’intercanvi d’experiències i activitats.</a:t>
            </a:r>
            <a:endParaRPr lang="es-ES" dirty="0"/>
          </a:p>
          <a:p>
            <a:r>
              <a:rPr lang="ca-ES" dirty="0"/>
              <a:t>Creació d’un grup de treball Entitats-Cafè, foment de la coordinació en les temàtiques següents: </a:t>
            </a:r>
            <a:r>
              <a:rPr lang="ca-ES" i="1" dirty="0"/>
              <a:t>Horaris, Usos, Espais, Objectius comuns, Pla d’acollida.</a:t>
            </a:r>
            <a:endParaRPr lang="es-ES" i="1" dirty="0"/>
          </a:p>
        </p:txBody>
      </p:sp>
    </p:spTree>
    <p:extLst>
      <p:ext uri="{BB962C8B-B14F-4D97-AF65-F5344CB8AC3E}">
        <p14:creationId xmlns:p14="http://schemas.microsoft.com/office/powerpoint/2010/main" val="1640185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ca-ES" b="1" dirty="0"/>
              <a:t>Pla d’acollida per a nous socis i usuaris no socis</a:t>
            </a:r>
            <a:br>
              <a:rPr lang="es-ES" dirty="0"/>
            </a:br>
            <a:endParaRPr lang="es-ES" dirty="0"/>
          </a:p>
        </p:txBody>
      </p:sp>
      <p:sp>
        <p:nvSpPr>
          <p:cNvPr id="3" name="Marcador de contenido 2"/>
          <p:cNvSpPr>
            <a:spLocks noGrp="1"/>
          </p:cNvSpPr>
          <p:nvPr>
            <p:ph sz="quarter" idx="13"/>
          </p:nvPr>
        </p:nvSpPr>
        <p:spPr>
          <a:xfrm>
            <a:off x="405780" y="1837766"/>
            <a:ext cx="11449272" cy="4759586"/>
          </a:xfrm>
        </p:spPr>
        <p:txBody>
          <a:bodyPr>
            <a:normAutofit/>
          </a:bodyPr>
          <a:lstStyle/>
          <a:p>
            <a:pPr lvl="0"/>
            <a:r>
              <a:rPr lang="ca-ES" dirty="0"/>
              <a:t>Díptic informatiu.</a:t>
            </a:r>
            <a:endParaRPr lang="es-ES" dirty="0"/>
          </a:p>
          <a:p>
            <a:pPr lvl="0"/>
            <a:r>
              <a:rPr lang="ca-ES" dirty="0"/>
              <a:t>PUNT </a:t>
            </a:r>
            <a:r>
              <a:rPr lang="ca-ES" dirty="0" err="1"/>
              <a:t>D’INFORMACiÓ</a:t>
            </a:r>
            <a:r>
              <a:rPr lang="ca-ES" dirty="0"/>
              <a:t>, AMB Pantalla a l’entrada amb informació i programació del centre.</a:t>
            </a:r>
            <a:endParaRPr lang="es-ES" dirty="0"/>
          </a:p>
          <a:p>
            <a:r>
              <a:rPr lang="ca-ES" dirty="0"/>
              <a:t> Soci acompanyament. Generar materials específics per al procés d’acollida.</a:t>
            </a:r>
            <a:endParaRPr lang="es-ES" dirty="0"/>
          </a:p>
          <a:p>
            <a:r>
              <a:rPr lang="ca-ES" dirty="0"/>
              <a:t> En el Pla d’acollida  potenciar  idea que els socis/es pertanyen a un Ateneu i no sols a la seva entitat i/o secció.</a:t>
            </a:r>
            <a:endParaRPr lang="es-ES" dirty="0"/>
          </a:p>
          <a:p>
            <a:pPr lvl="0"/>
            <a:r>
              <a:rPr lang="ca-ES" dirty="0"/>
              <a:t>Creació d’un espai del soci (altell o aula) on es puguin realitzar activitats paral·leles a la de l’espai de El Cafè.</a:t>
            </a:r>
            <a:endParaRPr lang="es-ES" dirty="0"/>
          </a:p>
          <a:p>
            <a:r>
              <a:rPr lang="ca-ES" dirty="0"/>
              <a:t>TREBALLAR PER LA Incorporació de nous col·lectius i diversificació d’edat (GENT </a:t>
            </a:r>
            <a:r>
              <a:rPr lang="ca-ES" dirty="0" err="1"/>
              <a:t>GRAn</a:t>
            </a:r>
            <a:r>
              <a:rPr lang="ca-ES" dirty="0"/>
              <a:t> I JOVES)</a:t>
            </a:r>
            <a:endParaRPr lang="es-ES" dirty="0"/>
          </a:p>
          <a:p>
            <a:endParaRPr lang="es-ES" dirty="0"/>
          </a:p>
          <a:p>
            <a:endParaRPr lang="es-ES" dirty="0"/>
          </a:p>
        </p:txBody>
      </p:sp>
    </p:spTree>
    <p:extLst>
      <p:ext uri="{BB962C8B-B14F-4D97-AF65-F5344CB8AC3E}">
        <p14:creationId xmlns:p14="http://schemas.microsoft.com/office/powerpoint/2010/main" val="2984504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4162" y="482600"/>
            <a:ext cx="10360501" cy="930176"/>
          </a:xfrm>
        </p:spPr>
        <p:txBody>
          <a:bodyPr>
            <a:normAutofit fontScale="90000"/>
          </a:bodyPr>
          <a:lstStyle/>
          <a:p>
            <a:r>
              <a:rPr lang="ca-ES" b="1" dirty="0"/>
              <a:t>Millorar l’organització interna</a:t>
            </a:r>
            <a:br>
              <a:rPr lang="es-ES" dirty="0"/>
            </a:br>
            <a:endParaRPr lang="es-ES" dirty="0"/>
          </a:p>
        </p:txBody>
      </p:sp>
      <p:sp>
        <p:nvSpPr>
          <p:cNvPr id="3" name="Marcador de contenido 2"/>
          <p:cNvSpPr>
            <a:spLocks noGrp="1"/>
          </p:cNvSpPr>
          <p:nvPr>
            <p:ph sz="quarter" idx="13"/>
          </p:nvPr>
        </p:nvSpPr>
        <p:spPr>
          <a:xfrm>
            <a:off x="914162" y="1196753"/>
            <a:ext cx="10360501" cy="4176464"/>
          </a:xfrm>
        </p:spPr>
        <p:txBody>
          <a:bodyPr>
            <a:normAutofit fontScale="92500" lnSpcReduction="10000"/>
          </a:bodyPr>
          <a:lstStyle/>
          <a:p>
            <a:pPr lvl="0"/>
            <a:r>
              <a:rPr lang="ca-ES" dirty="0"/>
              <a:t>Donar a conèixer l’organigrama de l’Ateneu i definir amb claredat les funcions dels òrgans de gestió.</a:t>
            </a:r>
            <a:endParaRPr lang="es-ES" dirty="0"/>
          </a:p>
          <a:p>
            <a:pPr lvl="0"/>
            <a:r>
              <a:rPr lang="ca-ES" dirty="0" err="1"/>
              <a:t>Empoderar</a:t>
            </a:r>
            <a:r>
              <a:rPr lang="ca-ES" dirty="0"/>
              <a:t> les entitats perquè es relacionin entre elles I amb el conjunt de l’Ateneu</a:t>
            </a:r>
          </a:p>
          <a:p>
            <a:pPr lvl="0"/>
            <a:r>
              <a:rPr lang="ca-ES" dirty="0"/>
              <a:t>Crear una secretaria per a l’atenció al soci/a.</a:t>
            </a:r>
            <a:endParaRPr lang="es-ES" dirty="0"/>
          </a:p>
          <a:p>
            <a:pPr lvl="0"/>
            <a:r>
              <a:rPr lang="ca-ES" dirty="0"/>
              <a:t>Desenvolupar un nexe col·lectiu que uneixi totes les entitats (per exemple a través de l’ideari).</a:t>
            </a:r>
            <a:endParaRPr lang="es-ES" dirty="0"/>
          </a:p>
          <a:p>
            <a:pPr lvl="0"/>
            <a:r>
              <a:rPr lang="ca-ES" dirty="0"/>
              <a:t>Crear una borsa de voluntaris.</a:t>
            </a:r>
            <a:endParaRPr lang="es-ES" dirty="0"/>
          </a:p>
          <a:p>
            <a:pPr lvl="0"/>
            <a:r>
              <a:rPr lang="ca-ES" dirty="0"/>
              <a:t>Crear una borsa d’hores.</a:t>
            </a:r>
            <a:endParaRPr lang="es-ES" dirty="0"/>
          </a:p>
          <a:p>
            <a:pPr lvl="0"/>
            <a:r>
              <a:rPr lang="ca-ES" dirty="0"/>
              <a:t>Generar una eina i una normativa per a la gestió dels usos de l’espai.</a:t>
            </a:r>
            <a:endParaRPr lang="es-ES" dirty="0"/>
          </a:p>
          <a:p>
            <a:pPr lvl="0"/>
            <a:r>
              <a:rPr lang="ca-ES" dirty="0"/>
              <a:t>Treballar per garantir una major participació de les entitats en la Junta. Enviar les convocatòries de les reunions i els ordres del dia amb més antelació.</a:t>
            </a:r>
            <a:endParaRPr lang="es-ES" dirty="0"/>
          </a:p>
          <a:p>
            <a:pPr lvl="0"/>
            <a:r>
              <a:rPr lang="ca-ES" dirty="0"/>
              <a:t>Establir mesures per fer que les reunions siguin més àgils i eficients.</a:t>
            </a:r>
            <a:endParaRPr lang="es-ES" dirty="0"/>
          </a:p>
        </p:txBody>
      </p:sp>
    </p:spTree>
    <p:extLst>
      <p:ext uri="{BB962C8B-B14F-4D97-AF65-F5344CB8AC3E}">
        <p14:creationId xmlns:p14="http://schemas.microsoft.com/office/powerpoint/2010/main" val="3413467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ca-ES" b="1" dirty="0"/>
              <a:t>Gestió de recursos i espais</a:t>
            </a:r>
            <a:br>
              <a:rPr lang="es-ES" dirty="0"/>
            </a:br>
            <a:endParaRPr lang="es-ES" dirty="0"/>
          </a:p>
        </p:txBody>
      </p:sp>
      <p:sp>
        <p:nvSpPr>
          <p:cNvPr id="3" name="Marcador de contenido 2"/>
          <p:cNvSpPr>
            <a:spLocks noGrp="1"/>
          </p:cNvSpPr>
          <p:nvPr>
            <p:ph sz="quarter" idx="13"/>
          </p:nvPr>
        </p:nvSpPr>
        <p:spPr/>
        <p:txBody>
          <a:bodyPr>
            <a:normAutofit/>
          </a:bodyPr>
          <a:lstStyle/>
          <a:p>
            <a:pPr lvl="0"/>
            <a:r>
              <a:rPr lang="ca-ES" dirty="0"/>
              <a:t>Crear una Guia de Recursos i un Banc de Recursos Bàsics.</a:t>
            </a:r>
            <a:endParaRPr lang="es-ES" dirty="0"/>
          </a:p>
          <a:p>
            <a:pPr lvl="0"/>
            <a:r>
              <a:rPr lang="ca-ES" dirty="0"/>
              <a:t>Continuar  la política de generació d’espais i </a:t>
            </a:r>
            <a:r>
              <a:rPr lang="ca-ES" dirty="0" err="1"/>
              <a:t>acondicionar-los</a:t>
            </a:r>
            <a:r>
              <a:rPr lang="ca-ES" dirty="0"/>
              <a:t>.</a:t>
            </a:r>
            <a:endParaRPr lang="es-ES" dirty="0"/>
          </a:p>
          <a:p>
            <a:pPr lvl="0"/>
            <a:r>
              <a:rPr lang="ca-ES" dirty="0"/>
              <a:t>Establir un protocol per sol·licitar espais o material de l’Ateneu.</a:t>
            </a:r>
            <a:endParaRPr lang="es-ES" dirty="0"/>
          </a:p>
          <a:p>
            <a:pPr lvl="0"/>
            <a:r>
              <a:rPr lang="ca-ES" dirty="0"/>
              <a:t>Facilitar la consulta dels espais disponibles (generar un espai virtual de consulta o un espai físic a l’Ateneu on es pugui fer aquesta consulta).</a:t>
            </a:r>
            <a:endParaRPr lang="es-ES" dirty="0"/>
          </a:p>
          <a:p>
            <a:pPr lvl="0"/>
            <a:r>
              <a:rPr lang="ca-ES" dirty="0"/>
              <a:t>Treballar per l’habilitació de nous espais, de manera especial el teatre, que ja es troba en procés de rehabilitació.</a:t>
            </a:r>
            <a:endParaRPr lang="es-ES" dirty="0"/>
          </a:p>
          <a:p>
            <a:endParaRPr lang="es-ES" dirty="0"/>
          </a:p>
        </p:txBody>
      </p:sp>
    </p:spTree>
    <p:extLst>
      <p:ext uri="{BB962C8B-B14F-4D97-AF65-F5344CB8AC3E}">
        <p14:creationId xmlns:p14="http://schemas.microsoft.com/office/powerpoint/2010/main" val="19402453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Evento principal">
  <a:themeElements>
    <a:clrScheme name="Evento principal">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Evento principal">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vento principal">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1EFBDE3-1A95-4E3D-81AD-1F53D65BEA01}"/>
    </a:ext>
  </a:extLst>
</a:theme>
</file>

<file path=ppt/theme/theme2.xml><?xml version="1.0" encoding="utf-8"?>
<a:theme xmlns:a="http://schemas.openxmlformats.org/drawingml/2006/main" name="Tema de Office">
  <a:themeElements>
    <a:clrScheme name="RedRadial_16x9">
      <a:dk1>
        <a:sysClr val="windowText" lastClr="000000"/>
      </a:dk1>
      <a:lt1>
        <a:sysClr val="window" lastClr="FFFFFF"/>
      </a:lt1>
      <a:dk2>
        <a:srgbClr val="960000"/>
      </a:dk2>
      <a:lt2>
        <a:srgbClr val="BCB49E"/>
      </a:lt2>
      <a:accent1>
        <a:srgbClr val="DDA859"/>
      </a:accent1>
      <a:accent2>
        <a:srgbClr val="968A68"/>
      </a:accent2>
      <a:accent3>
        <a:srgbClr val="D3432B"/>
      </a:accent3>
      <a:accent4>
        <a:srgbClr val="BD9B47"/>
      </a:accent4>
      <a:accent5>
        <a:srgbClr val="618F91"/>
      </a:accent5>
      <a:accent6>
        <a:srgbClr val="DD7323"/>
      </a:accent6>
      <a:hlink>
        <a:srgbClr val="DDA859"/>
      </a:hlink>
      <a:folHlink>
        <a:srgbClr val="968A68"/>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Extreme Shadow">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25400" h="1905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a:effectStyle>
      </a:effectStyleLst>
      <a:bgFillStyleLst>
        <a:solidFill>
          <a:schemeClr val="phClr"/>
        </a:solidFill>
        <a:gradFill rotWithShape="1">
          <a:gsLst>
            <a:gs pos="0">
              <a:schemeClr val="phClr">
                <a:tint val="100000"/>
                <a:shade val="80000"/>
                <a:satMod val="100000"/>
              </a:schemeClr>
            </a:gs>
            <a:gs pos="65000">
              <a:schemeClr val="phClr">
                <a:tint val="100000"/>
                <a:shade val="40000"/>
                <a:satMod val="100000"/>
              </a:schemeClr>
            </a:gs>
            <a:gs pos="100000">
              <a:schemeClr val="phClr">
                <a:shade val="5000"/>
                <a:satMod val="100000"/>
              </a:schemeClr>
            </a:gs>
          </a:gsLst>
          <a:path path="circle">
            <a:fillToRect l="25000" t="25000" r="25000" b="25000"/>
          </a:path>
        </a:gradFill>
        <a:gradFill flip="none" rotWithShape="1">
          <a:gsLst>
            <a:gs pos="17000">
              <a:schemeClr val="phClr"/>
            </a:gs>
            <a:gs pos="71000">
              <a:schemeClr val="phClr">
                <a:tint val="100000"/>
                <a:shade val="40000"/>
                <a:satMod val="100000"/>
              </a:schemeClr>
            </a:gs>
            <a:gs pos="100000">
              <a:schemeClr val="phClr">
                <a:shade val="5000"/>
                <a:satMod val="100000"/>
              </a:schemeClr>
            </a:gs>
          </a:gsLst>
          <a:path path="circle">
            <a:fillToRect l="50000" t="50000" r="50000" b="50000"/>
          </a:path>
          <a:tileRect/>
        </a:gradFill>
      </a:bgFillStyleLst>
    </a:fmtScheme>
  </a:themeElements>
  <a:objectDefaults/>
  <a:extraClrSchemeLst/>
</a:theme>
</file>

<file path=ppt/theme/theme3.xml><?xml version="1.0" encoding="utf-8"?>
<a:theme xmlns:a="http://schemas.openxmlformats.org/drawingml/2006/main" name="Tema de Office">
  <a:themeElements>
    <a:clrScheme name="RedRadial_16x9">
      <a:dk1>
        <a:sysClr val="windowText" lastClr="000000"/>
      </a:dk1>
      <a:lt1>
        <a:sysClr val="window" lastClr="FFFFFF"/>
      </a:lt1>
      <a:dk2>
        <a:srgbClr val="960000"/>
      </a:dk2>
      <a:lt2>
        <a:srgbClr val="BCB49E"/>
      </a:lt2>
      <a:accent1>
        <a:srgbClr val="DDA859"/>
      </a:accent1>
      <a:accent2>
        <a:srgbClr val="968A68"/>
      </a:accent2>
      <a:accent3>
        <a:srgbClr val="D3432B"/>
      </a:accent3>
      <a:accent4>
        <a:srgbClr val="BD9B47"/>
      </a:accent4>
      <a:accent5>
        <a:srgbClr val="618F91"/>
      </a:accent5>
      <a:accent6>
        <a:srgbClr val="DD7323"/>
      </a:accent6>
      <a:hlink>
        <a:srgbClr val="DDA859"/>
      </a:hlink>
      <a:folHlink>
        <a:srgbClr val="968A68"/>
      </a:folHlink>
    </a:clrScheme>
    <a:fontScheme name="Cambria">
      <a:maj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Extreme Shadow">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25400" h="1905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a:effectStyle>
      </a:effectStyleLst>
      <a:bgFillStyleLst>
        <a:solidFill>
          <a:schemeClr val="phClr"/>
        </a:solidFill>
        <a:gradFill rotWithShape="1">
          <a:gsLst>
            <a:gs pos="0">
              <a:schemeClr val="phClr">
                <a:tint val="100000"/>
                <a:shade val="80000"/>
                <a:satMod val="100000"/>
              </a:schemeClr>
            </a:gs>
            <a:gs pos="65000">
              <a:schemeClr val="phClr">
                <a:tint val="100000"/>
                <a:shade val="40000"/>
                <a:satMod val="100000"/>
              </a:schemeClr>
            </a:gs>
            <a:gs pos="100000">
              <a:schemeClr val="phClr">
                <a:shade val="5000"/>
                <a:satMod val="100000"/>
              </a:schemeClr>
            </a:gs>
          </a:gsLst>
          <a:path path="circle">
            <a:fillToRect l="25000" t="25000" r="25000" b="25000"/>
          </a:path>
        </a:gradFill>
        <a:gradFill flip="none" rotWithShape="1">
          <a:gsLst>
            <a:gs pos="17000">
              <a:schemeClr val="phClr"/>
            </a:gs>
            <a:gs pos="71000">
              <a:schemeClr val="phClr">
                <a:tint val="100000"/>
                <a:shade val="40000"/>
                <a:satMod val="100000"/>
              </a:schemeClr>
            </a:gs>
            <a:gs pos="100000">
              <a:schemeClr val="phClr">
                <a:shade val="5000"/>
                <a:satMod val="100000"/>
              </a:schemeClr>
            </a:gs>
          </a:gsLst>
          <a:path path="circle">
            <a:fillToRect l="50000" t="50000" r="50000" b="50000"/>
          </a:path>
          <a:tileRect/>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AssetEditForm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irectSourceMarket xmlns="4873beb7-5857-4685-be1f-d57550cc96cc" xsi:nil="true"/>
    <ApprovalStatus xmlns="4873beb7-5857-4685-be1f-d57550cc96cc">InProgress</ApprovalStatus>
    <MarketSpecific xmlns="4873beb7-5857-4685-be1f-d57550cc96cc">false</MarketSpecific>
    <LocComments xmlns="4873beb7-5857-4685-be1f-d57550cc96cc" xsi:nil="true"/>
    <ThumbnailAssetId xmlns="4873beb7-5857-4685-be1f-d57550cc96cc" xsi:nil="true"/>
    <PrimaryImageGen xmlns="4873beb7-5857-4685-be1f-d57550cc96cc">false</PrimaryImageGen>
    <LegacyData xmlns="4873beb7-5857-4685-be1f-d57550cc96cc" xsi:nil="true"/>
    <LocRecommendedHandoff xmlns="4873beb7-5857-4685-be1f-d57550cc96cc" xsi:nil="true"/>
    <BusinessGroup xmlns="4873beb7-5857-4685-be1f-d57550cc96cc" xsi:nil="true"/>
    <BlockPublish xmlns="4873beb7-5857-4685-be1f-d57550cc96cc">false</BlockPublish>
    <TPFriendlyName xmlns="4873beb7-5857-4685-be1f-d57550cc96cc" xsi:nil="true"/>
    <NumericId xmlns="4873beb7-5857-4685-be1f-d57550cc96cc" xsi:nil="true"/>
    <APEditor xmlns="4873beb7-5857-4685-be1f-d57550cc96cc">
      <UserInfo>
        <DisplayName/>
        <AccountId xsi:nil="true"/>
        <AccountType/>
      </UserInfo>
    </APEditor>
    <SourceTitle xmlns="4873beb7-5857-4685-be1f-d57550cc96cc" xsi:nil="true"/>
    <OpenTemplate xmlns="4873beb7-5857-4685-be1f-d57550cc96cc">true</OpenTemplate>
    <UALocComments xmlns="4873beb7-5857-4685-be1f-d57550cc96cc" xsi:nil="true"/>
    <ParentAssetId xmlns="4873beb7-5857-4685-be1f-d57550cc96cc" xsi:nil="true"/>
    <IntlLangReviewDate xmlns="4873beb7-5857-4685-be1f-d57550cc96cc" xsi:nil="true"/>
    <FeatureTagsTaxHTField0 xmlns="4873beb7-5857-4685-be1f-d57550cc96cc">
      <Terms xmlns="http://schemas.microsoft.com/office/infopath/2007/PartnerControls"/>
    </FeatureTagsTaxHTField0>
    <PublishStatusLookup xmlns="4873beb7-5857-4685-be1f-d57550cc96cc">
      <Value>1380992</Value>
    </PublishStatusLookup>
    <Providers xmlns="4873beb7-5857-4685-be1f-d57550cc96cc" xsi:nil="true"/>
    <MachineTranslated xmlns="4873beb7-5857-4685-be1f-d57550cc96cc">false</MachineTranslated>
    <OriginalSourceMarket xmlns="4873beb7-5857-4685-be1f-d57550cc96cc" xsi:nil="true"/>
    <APDescription xmlns="4873beb7-5857-4685-be1f-d57550cc96cc">This template makes an impression with its bold red background, radial sunburst pattern, and contrasting black title bar. Consider it for your small business or marketing presentation. Or, take advantage of the red color scheme to make a holiday-themed presentation.  Compatible with PowerPoint 2013 and later, this template offers a variety of slide layouts including title slides, bulleted lists, photo with captions, a sample chart, and blank slide, all in a widescreen (16X9) format.
</APDescription>
    <ClipArtFilename xmlns="4873beb7-5857-4685-be1f-d57550cc96cc" xsi:nil="true"/>
    <ContentItem xmlns="4873beb7-5857-4685-be1f-d57550cc96cc" xsi:nil="true"/>
    <TPInstallLocation xmlns="4873beb7-5857-4685-be1f-d57550cc96cc" xsi:nil="true"/>
    <PublishTargets xmlns="4873beb7-5857-4685-be1f-d57550cc96cc">OfficeOnlineVNext</PublishTargets>
    <TimesCloned xmlns="4873beb7-5857-4685-be1f-d57550cc96cc" xsi:nil="true"/>
    <AssetStart xmlns="4873beb7-5857-4685-be1f-d57550cc96cc">2011-12-19T18:35:00+00:00</AssetStart>
    <Provider xmlns="4873beb7-5857-4685-be1f-d57550cc96cc" xsi:nil="true"/>
    <AcquiredFrom xmlns="4873beb7-5857-4685-be1f-d57550cc96cc">Internal MS</AcquiredFrom>
    <FriendlyTitle xmlns="4873beb7-5857-4685-be1f-d57550cc96cc" xsi:nil="true"/>
    <LastHandOff xmlns="4873beb7-5857-4685-be1f-d57550cc96cc" xsi:nil="true"/>
    <TPClientViewer xmlns="4873beb7-5857-4685-be1f-d57550cc96cc" xsi:nil="true"/>
    <UACurrentWords xmlns="4873beb7-5857-4685-be1f-d57550cc96cc" xsi:nil="true"/>
    <ArtSampleDocs xmlns="4873beb7-5857-4685-be1f-d57550cc96cc" xsi:nil="true"/>
    <UALocRecommendation xmlns="4873beb7-5857-4685-be1f-d57550cc96cc">Localize</UALocRecommendation>
    <Manager xmlns="4873beb7-5857-4685-be1f-d57550cc96cc" xsi:nil="true"/>
    <ShowIn xmlns="4873beb7-5857-4685-be1f-d57550cc96cc">Show everywhere</ShowIn>
    <UANotes xmlns="4873beb7-5857-4685-be1f-d57550cc96cc" xsi:nil="true"/>
    <TemplateStatus xmlns="4873beb7-5857-4685-be1f-d57550cc96cc">Complete</TemplateStatus>
    <InternalTagsTaxHTField0 xmlns="4873beb7-5857-4685-be1f-d57550cc96cc">
      <Terms xmlns="http://schemas.microsoft.com/office/infopath/2007/PartnerControls"/>
    </InternalTagsTaxHTField0>
    <CSXHash xmlns="4873beb7-5857-4685-be1f-d57550cc96cc" xsi:nil="true"/>
    <Downloads xmlns="4873beb7-5857-4685-be1f-d57550cc96cc">0</Downloads>
    <VoteCount xmlns="4873beb7-5857-4685-be1f-d57550cc96cc" xsi:nil="true"/>
    <OOCacheId xmlns="4873beb7-5857-4685-be1f-d57550cc96cc" xsi:nil="true"/>
    <IsDeleted xmlns="4873beb7-5857-4685-be1f-d57550cc96cc">false</IsDeleted>
    <AssetExpire xmlns="4873beb7-5857-4685-be1f-d57550cc96cc">2035-01-01T08:00:00+00:00</AssetExpire>
    <DSATActionTaken xmlns="4873beb7-5857-4685-be1f-d57550cc96cc" xsi:nil="true"/>
    <CSXSubmissionMarket xmlns="4873beb7-5857-4685-be1f-d57550cc96cc" xsi:nil="true"/>
    <TPExecutable xmlns="4873beb7-5857-4685-be1f-d57550cc96cc" xsi:nil="true"/>
    <SubmitterId xmlns="4873beb7-5857-4685-be1f-d57550cc96cc" xsi:nil="true"/>
    <EditorialTags xmlns="4873beb7-5857-4685-be1f-d57550cc96cc" xsi:nil="true"/>
    <ApprovalLog xmlns="4873beb7-5857-4685-be1f-d57550cc96cc" xsi:nil="true"/>
    <AssetType xmlns="4873beb7-5857-4685-be1f-d57550cc96cc">TP</AssetType>
    <BugNumber xmlns="4873beb7-5857-4685-be1f-d57550cc96cc" xsi:nil="true"/>
    <CSXSubmissionDate xmlns="4873beb7-5857-4685-be1f-d57550cc96cc" xsi:nil="true"/>
    <CSXUpdate xmlns="4873beb7-5857-4685-be1f-d57550cc96cc">false</CSXUpdate>
    <Milestone xmlns="4873beb7-5857-4685-be1f-d57550cc96cc" xsi:nil="true"/>
    <RecommendationsModifier xmlns="4873beb7-5857-4685-be1f-d57550cc96cc" xsi:nil="true"/>
    <OriginAsset xmlns="4873beb7-5857-4685-be1f-d57550cc96cc" xsi:nil="true"/>
    <TPComponent xmlns="4873beb7-5857-4685-be1f-d57550cc96cc" xsi:nil="true"/>
    <AssetId xmlns="4873beb7-5857-4685-be1f-d57550cc96cc">TP102804893</AssetId>
    <IntlLocPriority xmlns="4873beb7-5857-4685-be1f-d57550cc96cc" xsi:nil="true"/>
    <PolicheckWords xmlns="4873beb7-5857-4685-be1f-d57550cc96cc" xsi:nil="true"/>
    <TPLaunchHelpLink xmlns="4873beb7-5857-4685-be1f-d57550cc96cc" xsi:nil="true"/>
    <TPApplication xmlns="4873beb7-5857-4685-be1f-d57550cc96cc" xsi:nil="true"/>
    <CrawlForDependencies xmlns="4873beb7-5857-4685-be1f-d57550cc96cc">false</CrawlForDependencies>
    <HandoffToMSDN xmlns="4873beb7-5857-4685-be1f-d57550cc96cc" xsi:nil="true"/>
    <PlannedPubDate xmlns="4873beb7-5857-4685-be1f-d57550cc96cc" xsi:nil="true"/>
    <IntlLangReviewer xmlns="4873beb7-5857-4685-be1f-d57550cc96cc" xsi:nil="true"/>
    <TrustLevel xmlns="4873beb7-5857-4685-be1f-d57550cc96cc">1 Microsoft Managed Content</TrustLevel>
    <LocLastLocAttemptVersionLookup xmlns="4873beb7-5857-4685-be1f-d57550cc96cc">725212</LocLastLocAttemptVersionLookup>
    <IsSearchable xmlns="4873beb7-5857-4685-be1f-d57550cc96cc">true</IsSearchable>
    <TemplateTemplateType xmlns="4873beb7-5857-4685-be1f-d57550cc96cc">PowerPoint Presentation Template</TemplateTemplateType>
    <CampaignTagsTaxHTField0 xmlns="4873beb7-5857-4685-be1f-d57550cc96cc">
      <Terms xmlns="http://schemas.microsoft.com/office/infopath/2007/PartnerControls"/>
    </CampaignTagsTaxHTField0>
    <TPNamespace xmlns="4873beb7-5857-4685-be1f-d57550cc96cc" xsi:nil="true"/>
    <TaxCatchAll xmlns="4873beb7-5857-4685-be1f-d57550cc96cc"/>
    <Markets xmlns="4873beb7-5857-4685-be1f-d57550cc96cc"/>
    <UAProjectedTotalWords xmlns="4873beb7-5857-4685-be1f-d57550cc96cc" xsi:nil="true"/>
    <IntlLangReview xmlns="4873beb7-5857-4685-be1f-d57550cc96cc">false</IntlLangReview>
    <OutputCachingOn xmlns="4873beb7-5857-4685-be1f-d57550cc96cc">false</OutputCachingOn>
    <AverageRating xmlns="4873beb7-5857-4685-be1f-d57550cc96cc" xsi:nil="true"/>
    <APAuthor xmlns="4873beb7-5857-4685-be1f-d57550cc96cc">
      <UserInfo>
        <DisplayName>REDMOND\v-vaddu</DisplayName>
        <AccountId>2567</AccountId>
        <AccountType/>
      </UserInfo>
    </APAuthor>
    <LocManualTestRequired xmlns="4873beb7-5857-4685-be1f-d57550cc96cc">false</LocManualTestRequired>
    <TPCommandLine xmlns="4873beb7-5857-4685-be1f-d57550cc96cc" xsi:nil="true"/>
    <TPAppVersion xmlns="4873beb7-5857-4685-be1f-d57550cc96cc" xsi:nil="true"/>
    <EditorialStatus xmlns="4873beb7-5857-4685-be1f-d57550cc96cc">Complete</EditorialStatus>
    <LastModifiedDateTime xmlns="4873beb7-5857-4685-be1f-d57550cc96cc" xsi:nil="true"/>
    <ScenarioTagsTaxHTField0 xmlns="4873beb7-5857-4685-be1f-d57550cc96cc">
      <Terms xmlns="http://schemas.microsoft.com/office/infopath/2007/PartnerControls"/>
    </ScenarioTagsTaxHTField0>
    <OriginalRelease xmlns="4873beb7-5857-4685-be1f-d57550cc96cc">14</OriginalRelease>
    <TPLaunchHelpLinkType xmlns="4873beb7-5857-4685-be1f-d57550cc96cc">Template</TPLaunchHelpLinkType>
    <LocalizationTagsTaxHTField0 xmlns="4873beb7-5857-4685-be1f-d57550cc96cc">
      <Terms xmlns="http://schemas.microsoft.com/office/infopath/2007/PartnerControls"/>
    </LocalizationTagsTaxHTField0>
    <LocMarketGroupTiers2 xmlns="4873beb7-5857-4685-be1f-d57550cc96cc" xsi:nil="true"/>
  </documentManagement>
</p:properties>
</file>

<file path=customXml/itemProps1.xml><?xml version="1.0" encoding="utf-8"?>
<ds:datastoreItem xmlns:ds="http://schemas.openxmlformats.org/officeDocument/2006/customXml" ds:itemID="{41BC18E0-614B-4152-A3EE-8AA2B60C721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A765CE0-A8A0-42E0-82D2-3F870DB4D5F7}">
  <ds:schemaRefs>
    <ds:schemaRef ds:uri="http://schemas.microsoft.com/sharepoint/v3/contenttype/forms"/>
  </ds:schemaRefs>
</ds:datastoreItem>
</file>

<file path=customXml/itemProps3.xml><?xml version="1.0" encoding="utf-8"?>
<ds:datastoreItem xmlns:ds="http://schemas.openxmlformats.org/officeDocument/2006/customXml" ds:itemID="{45076977-ECB7-44C2-A70D-853BB6B41242}">
  <ds:schemaRefs>
    <ds:schemaRef ds:uri="http://purl.org/dc/elements/1.1/"/>
    <ds:schemaRef ds:uri="http://schemas.openxmlformats.org/package/2006/metadata/core-properties"/>
    <ds:schemaRef ds:uri="http://purl.org/dc/terms/"/>
    <ds:schemaRef ds:uri="http://schemas.microsoft.com/office/infopath/2007/PartnerControls"/>
    <ds:schemaRef ds:uri="http://purl.org/dc/dcmitype/"/>
    <ds:schemaRef ds:uri="http://schemas.microsoft.com/office/2006/documentManagement/types"/>
    <ds:schemaRef ds:uri="http://schemas.microsoft.com/office/2006/metadata/properties"/>
    <ds:schemaRef ds:uri="4873beb7-5857-4685-be1f-d57550cc96cc"/>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TM04033927[[fn=Evento principal]]</Template>
  <TotalTime>402</TotalTime>
  <Words>465</Words>
  <Application>Microsoft Office PowerPoint</Application>
  <PresentationFormat>Personalizado</PresentationFormat>
  <Paragraphs>62</Paragraphs>
  <Slides>10</Slides>
  <Notes>4</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10</vt:i4>
      </vt:variant>
    </vt:vector>
  </HeadingPairs>
  <TitlesOfParts>
    <vt:vector size="15" baseType="lpstr">
      <vt:lpstr>Arial</vt:lpstr>
      <vt:lpstr>Cambria</vt:lpstr>
      <vt:lpstr>Courier New</vt:lpstr>
      <vt:lpstr>Impact</vt:lpstr>
      <vt:lpstr>Evento principal</vt:lpstr>
      <vt:lpstr> JORNADES INTERNES DEL CENTRE 15.1.2017 </vt:lpstr>
      <vt:lpstr>LES JORNADES</vt:lpstr>
      <vt:lpstr>Presentación de PowerPoint</vt:lpstr>
      <vt:lpstr>PLA DE COMUNICACIÓ</vt:lpstr>
      <vt:lpstr>PLA DE COMUNICACIÓ</vt:lpstr>
      <vt:lpstr>Potenciació treball transversal </vt:lpstr>
      <vt:lpstr>Pla d’acollida per a nous socis i usuaris no socis </vt:lpstr>
      <vt:lpstr>Millorar l’organització interna </vt:lpstr>
      <vt:lpstr>Gestió de recursos i espais </vt:lpstr>
      <vt:lpstr>Línies de finançament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JORNADES INTERNES DEL CENTRE 15.1.2017</dc:title>
  <dc:creator>Usuari</dc:creator>
  <cp:lastModifiedBy>Usuari</cp:lastModifiedBy>
  <cp:revision>10</cp:revision>
  <dcterms:created xsi:type="dcterms:W3CDTF">2017-03-22T18:34:51Z</dcterms:created>
  <dcterms:modified xsi:type="dcterms:W3CDTF">2017-03-25T15:43:20Z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0x0101006EDDDB5EE6D98C44930B742096920B300400F5B6D36B3EF94B4E9A635CDF2A18F5B8</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