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89213" y="2511285"/>
            <a:ext cx="8915399" cy="2262781"/>
          </a:xfrm>
        </p:spPr>
        <p:txBody>
          <a:bodyPr/>
          <a:lstStyle/>
          <a:p>
            <a:r>
              <a:rPr lang="es-ES" dirty="0"/>
              <a:t>PROJECTE 2017</a:t>
            </a:r>
            <a:br>
              <a:rPr lang="es-ES" dirty="0"/>
            </a:br>
            <a:r>
              <a:rPr lang="es-ES" dirty="0"/>
              <a:t>OBJETIUS i ACCIONS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EL CENTRE, ATENEU DEMOCRÀTIC i PROGRESSISTA</a:t>
            </a:r>
          </a:p>
        </p:txBody>
      </p:sp>
      <p:pic>
        <p:nvPicPr>
          <p:cNvPr id="1028" name="Picture 4" descr="https://lh4.googleusercontent.com/VxdQZMm9Z-zecwSetKj9ME3iCgtF3q6JW1awUph2wXBRKdAcR1-sDYSG3YNlwzWgz79sH6DovNlO3NIJ3pv2mNu7Z-39d5gYX1tF_oZhxYtDkjXspDfQx_ra1pGg3eTytSmdNrW3WoHlKd-3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66" y="970757"/>
            <a:ext cx="3911118" cy="9148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36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OBJECTIUS 2017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TREBALLAR per DONAR RESPOSTA ALS REPTES PLANTEJATS A LES JORNADES INTERNES DE GENER de 2017</a:t>
            </a:r>
          </a:p>
          <a:p>
            <a:endParaRPr lang="es-ES" dirty="0"/>
          </a:p>
          <a:p>
            <a:r>
              <a:rPr lang="es-ES" dirty="0"/>
              <a:t>DIRIGIR ELS ESFORÇOS A LA COHESIÓ i ORGANITZACIÓ INTERNA. </a:t>
            </a:r>
            <a:r>
              <a:rPr lang="es-ES" dirty="0" err="1"/>
              <a:t>Donant</a:t>
            </a:r>
            <a:r>
              <a:rPr lang="es-ES" dirty="0"/>
              <a:t> </a:t>
            </a:r>
            <a:r>
              <a:rPr lang="es-ES" dirty="0" err="1"/>
              <a:t>protagonisme</a:t>
            </a:r>
            <a:r>
              <a:rPr lang="es-ES" dirty="0"/>
              <a:t> </a:t>
            </a:r>
            <a:r>
              <a:rPr lang="es-ES" dirty="0" err="1"/>
              <a:t>als</a:t>
            </a:r>
            <a:r>
              <a:rPr lang="es-ES" dirty="0"/>
              <a:t> </a:t>
            </a:r>
            <a:r>
              <a:rPr lang="es-ES" dirty="0" err="1"/>
              <a:t>diferents</a:t>
            </a:r>
            <a:r>
              <a:rPr lang="es-ES" dirty="0"/>
              <a:t> </a:t>
            </a:r>
            <a:r>
              <a:rPr lang="es-ES" dirty="0" err="1"/>
              <a:t>projectes</a:t>
            </a:r>
            <a:r>
              <a:rPr lang="es-ES" dirty="0"/>
              <a:t> i </a:t>
            </a:r>
            <a:r>
              <a:rPr lang="es-ES" dirty="0" err="1"/>
              <a:t>iniciatives</a:t>
            </a:r>
            <a:r>
              <a:rPr lang="es-ES" dirty="0"/>
              <a:t> que </a:t>
            </a:r>
            <a:r>
              <a:rPr lang="es-ES" dirty="0" err="1"/>
              <a:t>sorgeixen</a:t>
            </a:r>
            <a:r>
              <a:rPr lang="es-ES" dirty="0"/>
              <a:t> del Centre o </a:t>
            </a:r>
            <a:r>
              <a:rPr lang="es-ES" dirty="0" err="1"/>
              <a:t>demanen</a:t>
            </a:r>
            <a:r>
              <a:rPr lang="es-ES" dirty="0"/>
              <a:t> </a:t>
            </a:r>
            <a:r>
              <a:rPr lang="es-ES" dirty="0" err="1"/>
              <a:t>acollida</a:t>
            </a:r>
            <a:r>
              <a:rPr lang="es-ES" dirty="0"/>
              <a:t>. (Diada del Centre)</a:t>
            </a:r>
          </a:p>
          <a:p>
            <a:endParaRPr lang="es-ES" dirty="0"/>
          </a:p>
          <a:p>
            <a:r>
              <a:rPr lang="es-ES" dirty="0"/>
              <a:t>CONTINUAR AMB L´ OBJECTIU D’UNA PROGRAMACIÓ DIVERSA i DE QUALITAT que </a:t>
            </a:r>
            <a:r>
              <a:rPr lang="es-ES" dirty="0" err="1"/>
              <a:t>respongui</a:t>
            </a:r>
            <a:r>
              <a:rPr lang="es-ES" dirty="0"/>
              <a:t> </a:t>
            </a:r>
            <a:r>
              <a:rPr lang="es-ES" dirty="0" err="1"/>
              <a:t>als</a:t>
            </a:r>
            <a:r>
              <a:rPr lang="es-ES" dirty="0"/>
              <a:t> </a:t>
            </a:r>
            <a:r>
              <a:rPr lang="es-ES" dirty="0" err="1"/>
              <a:t>interessos</a:t>
            </a:r>
            <a:r>
              <a:rPr lang="es-ES" dirty="0"/>
              <a:t> </a:t>
            </a:r>
            <a:r>
              <a:rPr lang="es-ES" dirty="0" err="1"/>
              <a:t>dels</a:t>
            </a:r>
            <a:r>
              <a:rPr lang="es-ES" dirty="0"/>
              <a:t> </a:t>
            </a:r>
            <a:r>
              <a:rPr lang="es-ES" dirty="0" err="1"/>
              <a:t>sòcis</a:t>
            </a:r>
            <a:r>
              <a:rPr lang="es-ES" dirty="0"/>
              <a:t> i </a:t>
            </a:r>
            <a:r>
              <a:rPr lang="es-ES" dirty="0" err="1"/>
              <a:t>sòcies</a:t>
            </a: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4" name="Picture 4" descr="https://lh4.googleusercontent.com/VxdQZMm9Z-zecwSetKj9ME3iCgtF3q6JW1awUph2wXBRKdAcR1-sDYSG3YNlwzWgz79sH6DovNlO3NIJ3pv2mNu7Z-39d5gYX1tF_oZhxYtDkjXspDfQx_ra1pGg3eTytSmdNrW3WoHlKd-3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8137" y="395510"/>
            <a:ext cx="3036475" cy="7102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7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9426798" cy="1280890"/>
          </a:xfrm>
        </p:spPr>
        <p:txBody>
          <a:bodyPr/>
          <a:lstStyle/>
          <a:p>
            <a:r>
              <a:rPr lang="es-ES" dirty="0"/>
              <a:t>SECCIONS i PROJECTES SiNGULARS 2017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305878" y="1470990"/>
            <a:ext cx="4597198" cy="4956313"/>
          </a:xfrm>
        </p:spPr>
        <p:txBody>
          <a:bodyPr>
            <a:normAutofit/>
          </a:bodyPr>
          <a:lstStyle/>
          <a:p>
            <a:endParaRPr lang="es-ES" dirty="0"/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TACA’M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CORAL DEL CENTRE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CENTRE SONA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CICLE  VEÏNS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CICLE DE JAZZ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HORA UBUNTU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CINECLUB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PLATAFORMA PER LA REPÚBLICA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TURROPOP</a:t>
            </a:r>
          </a:p>
          <a:p>
            <a:pPr algn="ctr">
              <a:buFont typeface="Courier New" panose="02070309020205020404" pitchFamily="49" charset="0"/>
              <a:buChar char="o"/>
            </a:pPr>
            <a:endParaRPr lang="ca-ES" dirty="0"/>
          </a:p>
          <a:p>
            <a:pPr>
              <a:buNone/>
            </a:pPr>
            <a:endParaRPr lang="ca-ES" dirty="0"/>
          </a:p>
          <a:p>
            <a:endParaRPr lang="es-ES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903075" y="1577009"/>
            <a:ext cx="4601535" cy="5075582"/>
          </a:xfrm>
        </p:spPr>
        <p:txBody>
          <a:bodyPr>
            <a:normAutofit/>
          </a:bodyPr>
          <a:lstStyle/>
          <a:p>
            <a:pPr algn="ctr">
              <a:buFont typeface="Courier New" panose="02070309020205020404" pitchFamily="49" charset="0"/>
              <a:buChar char="o"/>
            </a:pPr>
            <a:endParaRPr lang="ca-ES" dirty="0"/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YOGA AMUNT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SALA EXPRESSIONS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SOPRANO’s RYTHIM SESSIONS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DIADA DEL CENTRE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SUPORT REFUGIATS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PROJECTE JA´AB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LLIBRE DEL CENTRE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CALDES IS HELL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a-ES" dirty="0"/>
              <a:t>UNIVERSITAT POPULAR DE CALDES</a:t>
            </a:r>
          </a:p>
          <a:p>
            <a:pPr marL="0" indent="0" algn="ctr">
              <a:buNone/>
            </a:pPr>
            <a:endParaRPr lang="ca-ES" dirty="0"/>
          </a:p>
          <a:p>
            <a:pPr marL="0" indent="0" algn="ctr">
              <a:buNone/>
            </a:pPr>
            <a:endParaRPr lang="ca-ES" dirty="0"/>
          </a:p>
          <a:p>
            <a:pPr marL="0" indent="0" algn="ctr">
              <a:buNone/>
            </a:pPr>
            <a:endParaRPr lang="ca-ES" dirty="0"/>
          </a:p>
          <a:p>
            <a:endParaRPr lang="es-ES" dirty="0"/>
          </a:p>
        </p:txBody>
      </p:sp>
      <p:pic>
        <p:nvPicPr>
          <p:cNvPr id="5" name="Picture 4" descr="https://lh4.googleusercontent.com/VxdQZMm9Z-zecwSetKj9ME3iCgtF3q6JW1awUph2wXBRKdAcR1-sDYSG3YNlwzWgz79sH6DovNlO3NIJ3pv2mNu7Z-39d5gYX1tF_oZhxYtDkjXspDfQx_ra1pGg3eTytSmdNrW3WoHlKd-3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429" y="5827650"/>
            <a:ext cx="2563734" cy="5996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067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ENTITATS VINCULADES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8105292" cy="3777622"/>
          </a:xfrm>
        </p:spPr>
        <p:txBody>
          <a:bodyPr>
            <a:normAutofit/>
          </a:bodyPr>
          <a:lstStyle/>
          <a:p>
            <a:r>
              <a:rPr lang="ca-ES" sz="2400" dirty="0"/>
              <a:t>Cooperativa El Rusc</a:t>
            </a:r>
          </a:p>
          <a:p>
            <a:r>
              <a:rPr lang="ca-ES" sz="2400" dirty="0"/>
              <a:t>Cooperativa l’ Eixam </a:t>
            </a:r>
          </a:p>
          <a:p>
            <a:r>
              <a:rPr lang="ca-ES" sz="2400" dirty="0"/>
              <a:t>Plataforma Afectats Hipoteca</a:t>
            </a:r>
          </a:p>
          <a:p>
            <a:r>
              <a:rPr lang="ca-ES" sz="2400" dirty="0"/>
              <a:t>Pas a Pas</a:t>
            </a:r>
          </a:p>
          <a:p>
            <a:r>
              <a:rPr lang="ca-ES" sz="2400" dirty="0"/>
              <a:t>La Guspira </a:t>
            </a:r>
          </a:p>
          <a:p>
            <a:r>
              <a:rPr lang="ca-ES" sz="2400" dirty="0"/>
              <a:t>Club d’escacs Caldes</a:t>
            </a:r>
          </a:p>
          <a:p>
            <a:pPr marL="0" indent="0">
              <a:buNone/>
            </a:pPr>
            <a:endParaRPr lang="ca-ES" dirty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Picture 4" descr="https://lh4.googleusercontent.com/VxdQZMm9Z-zecwSetKj9ME3iCgtF3q6JW1awUph2wXBRKdAcR1-sDYSG3YNlwzWgz79sH6DovNlO3NIJ3pv2mNu7Z-39d5gYX1tF_oZhxYtDkjXspDfQx_ra1pGg3eTytSmdNrW3WoHlKd-3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722" y="5556009"/>
            <a:ext cx="3911118" cy="9148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741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REPTES 2107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89211" y="2133600"/>
            <a:ext cx="8915399" cy="3777622"/>
          </a:xfrm>
        </p:spPr>
        <p:txBody>
          <a:bodyPr/>
          <a:lstStyle/>
          <a:p>
            <a:r>
              <a:rPr lang="es-ES" dirty="0"/>
              <a:t>Elaborar un </a:t>
            </a:r>
            <a:r>
              <a:rPr lang="es-ES" dirty="0" err="1"/>
              <a:t>pla</a:t>
            </a:r>
            <a:r>
              <a:rPr lang="es-ES" dirty="0"/>
              <a:t> </a:t>
            </a:r>
            <a:r>
              <a:rPr lang="es-ES" dirty="0" err="1"/>
              <a:t>d’acollida</a:t>
            </a:r>
            <a:r>
              <a:rPr lang="es-ES" dirty="0"/>
              <a:t> de </a:t>
            </a:r>
            <a:r>
              <a:rPr lang="es-ES" dirty="0" err="1"/>
              <a:t>sòci</a:t>
            </a:r>
            <a:r>
              <a:rPr lang="es-ES" dirty="0"/>
              <a:t>/es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 err="1"/>
              <a:t>Projecte</a:t>
            </a:r>
            <a:r>
              <a:rPr lang="es-ES" dirty="0"/>
              <a:t> de </a:t>
            </a:r>
            <a:r>
              <a:rPr lang="es-ES" dirty="0" err="1"/>
              <a:t>viabilitat</a:t>
            </a:r>
            <a:r>
              <a:rPr lang="es-ES" dirty="0"/>
              <a:t> per contractar una persona contractada per tasques de </a:t>
            </a:r>
            <a:r>
              <a:rPr lang="es-ES" dirty="0" err="1"/>
              <a:t>coordinació</a:t>
            </a:r>
            <a:r>
              <a:rPr lang="es-ES" dirty="0"/>
              <a:t> de </a:t>
            </a:r>
            <a:r>
              <a:rPr lang="es-ES" dirty="0" err="1"/>
              <a:t>l’entitat</a:t>
            </a:r>
            <a:r>
              <a:rPr lang="es-ES" dirty="0"/>
              <a:t> , recerca </a:t>
            </a:r>
            <a:r>
              <a:rPr lang="es-ES" dirty="0" err="1"/>
              <a:t>finançament</a:t>
            </a:r>
            <a:r>
              <a:rPr lang="es-ES" dirty="0"/>
              <a:t>, </a:t>
            </a:r>
            <a:r>
              <a:rPr lang="es-ES" dirty="0" err="1"/>
              <a:t>gestió</a:t>
            </a:r>
            <a:r>
              <a:rPr lang="es-ES" dirty="0"/>
              <a:t> </a:t>
            </a:r>
            <a:r>
              <a:rPr lang="es-ES" dirty="0" err="1"/>
              <a:t>subvencions</a:t>
            </a:r>
            <a:r>
              <a:rPr lang="es-ES" dirty="0"/>
              <a:t> i tasques de </a:t>
            </a:r>
            <a:r>
              <a:rPr lang="es-ES" dirty="0" err="1"/>
              <a:t>comunicació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LA DIADA DEL CENTRE, consolidar un </a:t>
            </a:r>
            <a:r>
              <a:rPr lang="es-ES" dirty="0" err="1"/>
              <a:t>espai</a:t>
            </a:r>
            <a:r>
              <a:rPr lang="es-ES" dirty="0"/>
              <a:t> de </a:t>
            </a:r>
            <a:r>
              <a:rPr lang="es-ES" dirty="0" err="1"/>
              <a:t>relació</a:t>
            </a:r>
            <a:r>
              <a:rPr lang="es-ES" dirty="0"/>
              <a:t> </a:t>
            </a:r>
            <a:r>
              <a:rPr lang="es-ES" dirty="0" err="1"/>
              <a:t>dels</a:t>
            </a:r>
            <a:r>
              <a:rPr lang="es-ES" dirty="0"/>
              <a:t> </a:t>
            </a:r>
            <a:r>
              <a:rPr lang="es-ES" dirty="0" err="1"/>
              <a:t>diferents</a:t>
            </a:r>
            <a:r>
              <a:rPr lang="es-ES" dirty="0"/>
              <a:t> </a:t>
            </a:r>
            <a:r>
              <a:rPr lang="es-ES" dirty="0" err="1"/>
              <a:t>projectes</a:t>
            </a:r>
            <a:r>
              <a:rPr lang="es-ES" dirty="0"/>
              <a:t>, </a:t>
            </a:r>
            <a:r>
              <a:rPr lang="es-ES" dirty="0" err="1"/>
              <a:t>seccions</a:t>
            </a:r>
            <a:r>
              <a:rPr lang="es-ES" dirty="0"/>
              <a:t> i </a:t>
            </a:r>
            <a:r>
              <a:rPr lang="es-ES" dirty="0" err="1"/>
              <a:t>entitats</a:t>
            </a:r>
            <a:r>
              <a:rPr lang="es-ES" dirty="0"/>
              <a:t> del Centre.</a:t>
            </a:r>
          </a:p>
          <a:p>
            <a:endParaRPr lang="es-ES" dirty="0"/>
          </a:p>
          <a:p>
            <a:r>
              <a:rPr lang="es-ES" dirty="0"/>
              <a:t>Posar en valor el </a:t>
            </a:r>
            <a:r>
              <a:rPr lang="es-ES" dirty="0" err="1"/>
              <a:t>llibre</a:t>
            </a:r>
            <a:r>
              <a:rPr lang="es-ES" dirty="0"/>
              <a:t> sobre la </a:t>
            </a:r>
            <a:r>
              <a:rPr lang="es-ES" dirty="0" err="1"/>
              <a:t>història</a:t>
            </a:r>
            <a:r>
              <a:rPr lang="es-ES" dirty="0"/>
              <a:t> del Centre</a:t>
            </a:r>
          </a:p>
          <a:p>
            <a:endParaRPr lang="es-ES" dirty="0"/>
          </a:p>
        </p:txBody>
      </p:sp>
      <p:pic>
        <p:nvPicPr>
          <p:cNvPr id="4" name="Picture 4" descr="https://lh4.googleusercontent.com/VxdQZMm9Z-zecwSetKj9ME3iCgtF3q6JW1awUph2wXBRKdAcR1-sDYSG3YNlwzWgz79sH6DovNlO3NIJ3pv2mNu7Z-39d5gYX1tF_oZhxYtDkjXspDfQx_ra1pGg3eTytSmdNrW3WoHlKd-3Y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514" y="349751"/>
            <a:ext cx="3911118" cy="9148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3551659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58</TotalTime>
  <Words>210</Words>
  <Application>Microsoft Office PowerPoint</Application>
  <PresentationFormat>Panorámica</PresentationFormat>
  <Paragraphs>48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Courier New</vt:lpstr>
      <vt:lpstr>Wingdings 3</vt:lpstr>
      <vt:lpstr>Espiral</vt:lpstr>
      <vt:lpstr>PROJECTE 2017 OBJETIUS i ACCIONS</vt:lpstr>
      <vt:lpstr>OBJECTIUS 2017</vt:lpstr>
      <vt:lpstr>SECCIONS i PROJECTES SiNGULARS 2017</vt:lpstr>
      <vt:lpstr>ENTITATS VINCULADES</vt:lpstr>
      <vt:lpstr>REPTES 2107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PROJECTE 2017 OBJETIUS i ACCIONS</dc:title>
  <dc:creator>Usuari</dc:creator>
  <cp:lastModifiedBy>Usuari</cp:lastModifiedBy>
  <cp:revision>8</cp:revision>
  <dcterms:created xsi:type="dcterms:W3CDTF">2017-03-25T09:15:16Z</dcterms:created>
  <dcterms:modified xsi:type="dcterms:W3CDTF">2017-03-25T13:25:16Z</dcterms:modified>
</cp:coreProperties>
</file>